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comment1.xml" ContentType="application/vnd.openxmlformats-officedocument.presentationml.comments+xml"/>
  <Override PartName="/ppt/charts/chart3.xml" ContentType="application/vnd.openxmlformats-officedocument.drawingml.chart+xml"/>
  <Override PartName="/ppt/comments/comment2.xml" ContentType="application/vnd.openxmlformats-officedocument.presentationml.comments+xml"/>
  <Override PartName="/ppt/notesSlides/notesSlide7.xml" ContentType="application/vnd.openxmlformats-officedocument.presentationml.notesSlide+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723" r:id="rId3"/>
  </p:sldMasterIdLst>
  <p:notesMasterIdLst>
    <p:notesMasterId r:id="rId30"/>
  </p:notesMasterIdLst>
  <p:handoutMasterIdLst>
    <p:handoutMasterId r:id="rId31"/>
  </p:handoutMasterIdLst>
  <p:sldIdLst>
    <p:sldId id="291" r:id="rId4"/>
    <p:sldId id="258" r:id="rId5"/>
    <p:sldId id="259" r:id="rId6"/>
    <p:sldId id="293" r:id="rId7"/>
    <p:sldId id="260" r:id="rId8"/>
    <p:sldId id="262" r:id="rId9"/>
    <p:sldId id="277" r:id="rId10"/>
    <p:sldId id="278" r:id="rId11"/>
    <p:sldId id="264" r:id="rId12"/>
    <p:sldId id="286" r:id="rId13"/>
    <p:sldId id="287" r:id="rId14"/>
    <p:sldId id="269" r:id="rId15"/>
    <p:sldId id="289" r:id="rId16"/>
    <p:sldId id="283" r:id="rId17"/>
    <p:sldId id="273" r:id="rId18"/>
    <p:sldId id="274" r:id="rId19"/>
    <p:sldId id="285" r:id="rId20"/>
    <p:sldId id="261" r:id="rId21"/>
    <p:sldId id="263" r:id="rId22"/>
    <p:sldId id="267" r:id="rId23"/>
    <p:sldId id="276" r:id="rId24"/>
    <p:sldId id="292" r:id="rId25"/>
    <p:sldId id="281" r:id="rId26"/>
    <p:sldId id="282" r:id="rId27"/>
    <p:sldId id="284" r:id="rId28"/>
    <p:sldId id="290"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n Henneke" initials="BH" lastIdx="20"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C050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9259" autoAdjust="0"/>
  </p:normalViewPr>
  <p:slideViewPr>
    <p:cSldViewPr snapToGrid="0">
      <p:cViewPr varScale="1">
        <p:scale>
          <a:sx n="68" d="100"/>
          <a:sy n="68" d="100"/>
        </p:scale>
        <p:origin x="80" y="31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commentAuthors" Target="commen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oleObject" Target="Macintosh%20HD:Users:MCooper:Dropbox:Enterprise-for-Development:Early%20Stage%20Opportunities:TIST:TIST%20workings.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Macintosh%20HD:Users:MCooper:Dropbox:Enterprise-for-Development:Early%20Stage%20Opportunities:TIST:Financial%20model:TIST%20Cost%20Analysi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Macintosh%20HD:Users:MCooper:Dropbox:Enterprise-for-Development:Early%20Stage%20Opportunities:TIST:Financial%20model:TIST%20Combined%20Financial%20Model%20v4.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Macintosh%20HD:Users:MCooper:Dropbox:Enterprise-for-Development:Early%20Stage%20Opportunities:TIST:Financial%20model:TIST%20Combined%20Financial%20Model%20v4.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3849268841394806E-2"/>
          <c:y val="1.8633540372670801E-2"/>
          <c:w val="0.874880889888764"/>
          <c:h val="0.72780021087107705"/>
        </c:manualLayout>
      </c:layout>
      <c:barChart>
        <c:barDir val="col"/>
        <c:grouping val="stacked"/>
        <c:varyColors val="0"/>
        <c:ser>
          <c:idx val="0"/>
          <c:order val="0"/>
          <c:spPr>
            <a:solidFill>
              <a:srgbClr val="1F497D"/>
            </a:solidFill>
          </c:spPr>
          <c:invertIfNegative val="0"/>
          <c:dLbls>
            <c:dLbl>
              <c:idx val="0"/>
              <c:tx>
                <c:rich>
                  <a:bodyPr/>
                  <a:lstStyle/>
                  <a:p>
                    <a:r>
                      <a:rPr lang="en-US" b="1" dirty="0">
                        <a:solidFill>
                          <a:schemeClr val="bg1"/>
                        </a:solidFill>
                      </a:rPr>
                      <a:t>$3.3</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89E-45DB-B217-29397208AF79}"/>
                </c:ext>
              </c:extLst>
            </c:dLbl>
            <c:dLbl>
              <c:idx val="1"/>
              <c:tx>
                <c:rich>
                  <a:bodyPr/>
                  <a:lstStyle/>
                  <a:p>
                    <a:r>
                      <a:rPr lang="en-US" b="1" dirty="0">
                        <a:solidFill>
                          <a:schemeClr val="bg1"/>
                        </a:solidFill>
                      </a:rPr>
                      <a:t>$7.5</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89E-45DB-B217-29397208AF79}"/>
                </c:ext>
              </c:extLst>
            </c:dLbl>
            <c:dLbl>
              <c:idx val="2"/>
              <c:tx>
                <c:rich>
                  <a:bodyPr/>
                  <a:lstStyle/>
                  <a:p>
                    <a:r>
                      <a:rPr lang="en-US" b="1" dirty="0">
                        <a:solidFill>
                          <a:schemeClr val="bg1"/>
                        </a:solidFill>
                      </a:rPr>
                      <a:t>$7.2</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89E-45DB-B217-29397208AF79}"/>
                </c:ext>
              </c:extLst>
            </c:dLbl>
            <c:dLbl>
              <c:idx val="3"/>
              <c:tx>
                <c:rich>
                  <a:bodyPr/>
                  <a:lstStyle/>
                  <a:p>
                    <a:r>
                      <a:rPr lang="en-US" b="1" dirty="0">
                        <a:solidFill>
                          <a:schemeClr val="bg1"/>
                        </a:solidFill>
                      </a:rPr>
                      <a:t>$5</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89E-45DB-B217-29397208AF79}"/>
                </c:ext>
              </c:extLst>
            </c:dLbl>
            <c:dLbl>
              <c:idx val="4"/>
              <c:tx>
                <c:rich>
                  <a:bodyPr/>
                  <a:lstStyle/>
                  <a:p>
                    <a:r>
                      <a:rPr lang="en-US" b="1" dirty="0">
                        <a:solidFill>
                          <a:schemeClr val="bg1"/>
                        </a:solidFill>
                      </a:rPr>
                      <a:t>$40</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89E-45DB-B217-29397208AF79}"/>
                </c:ext>
              </c:extLst>
            </c:dLbl>
            <c:spPr>
              <a:noFill/>
              <a:ln>
                <a:noFill/>
              </a:ln>
              <a:effectLst/>
            </c:spPr>
            <c:txPr>
              <a:bodyPr/>
              <a:lstStyle/>
              <a:p>
                <a:pPr>
                  <a:defRPr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Sheet1!$B$4:$B$8</c:f>
              <c:strCache>
                <c:ptCount val="5"/>
                <c:pt idx="0">
                  <c:v>Voluntary offset prices (2014)</c:v>
                </c:pt>
                <c:pt idx="1">
                  <c:v>Tree planting voluntary offset prices (2014)</c:v>
                </c:pt>
                <c:pt idx="2">
                  <c:v>TIST prices (2014)</c:v>
                </c:pt>
                <c:pt idx="3">
                  <c:v>ETS prices (2014)</c:v>
                </c:pt>
                <c:pt idx="4">
                  <c:v>Forecast ETS prices (2028)</c:v>
                </c:pt>
              </c:strCache>
            </c:strRef>
          </c:cat>
          <c:val>
            <c:numRef>
              <c:f>Sheet1!$C$4:$C$8</c:f>
              <c:numCache>
                <c:formatCode>General</c:formatCode>
                <c:ptCount val="5"/>
                <c:pt idx="0">
                  <c:v>3.3</c:v>
                </c:pt>
                <c:pt idx="1">
                  <c:v>7.5</c:v>
                </c:pt>
                <c:pt idx="2">
                  <c:v>7.2</c:v>
                </c:pt>
                <c:pt idx="3">
                  <c:v>6</c:v>
                </c:pt>
                <c:pt idx="4">
                  <c:v>40</c:v>
                </c:pt>
              </c:numCache>
            </c:numRef>
          </c:val>
          <c:extLst>
            <c:ext xmlns:c16="http://schemas.microsoft.com/office/drawing/2014/chart" uri="{C3380CC4-5D6E-409C-BE32-E72D297353CC}">
              <c16:uniqueId val="{00000000-00C4-1F4C-954E-60942C44C3B3}"/>
            </c:ext>
          </c:extLst>
        </c:ser>
        <c:dLbls>
          <c:showLegendKey val="0"/>
          <c:showVal val="0"/>
          <c:showCatName val="0"/>
          <c:showSerName val="0"/>
          <c:showPercent val="0"/>
          <c:showBubbleSize val="0"/>
        </c:dLbls>
        <c:gapWidth val="75"/>
        <c:overlap val="100"/>
        <c:axId val="-707115344"/>
        <c:axId val="-707114800"/>
      </c:barChart>
      <c:lineChart>
        <c:grouping val="standard"/>
        <c:varyColors val="0"/>
        <c:ser>
          <c:idx val="1"/>
          <c:order val="1"/>
          <c:tx>
            <c:v>World Bank Social Cost of Carbon</c:v>
          </c:tx>
          <c:marker>
            <c:symbol val="none"/>
          </c:marker>
          <c:cat>
            <c:strRef>
              <c:f>Sheet1!$B$4:$B$8</c:f>
              <c:strCache>
                <c:ptCount val="5"/>
                <c:pt idx="0">
                  <c:v>Voluntary offset prices (2014)</c:v>
                </c:pt>
                <c:pt idx="1">
                  <c:v>Tree planting voluntary offset prices (2014)</c:v>
                </c:pt>
                <c:pt idx="2">
                  <c:v>TIST prices (2014)</c:v>
                </c:pt>
                <c:pt idx="3">
                  <c:v>ETS prices (2014)</c:v>
                </c:pt>
                <c:pt idx="4">
                  <c:v>Forecast ETS prices (2028)</c:v>
                </c:pt>
              </c:strCache>
            </c:strRef>
          </c:cat>
          <c:val>
            <c:numRef>
              <c:f>Sheet1!$D$4:$D$8</c:f>
              <c:numCache>
                <c:formatCode>General</c:formatCode>
                <c:ptCount val="5"/>
                <c:pt idx="0">
                  <c:v>30</c:v>
                </c:pt>
                <c:pt idx="1">
                  <c:v>30</c:v>
                </c:pt>
                <c:pt idx="2">
                  <c:v>30</c:v>
                </c:pt>
                <c:pt idx="3">
                  <c:v>30</c:v>
                </c:pt>
                <c:pt idx="4">
                  <c:v>30</c:v>
                </c:pt>
              </c:numCache>
            </c:numRef>
          </c:val>
          <c:smooth val="0"/>
          <c:extLst>
            <c:ext xmlns:c16="http://schemas.microsoft.com/office/drawing/2014/chart" uri="{C3380CC4-5D6E-409C-BE32-E72D297353CC}">
              <c16:uniqueId val="{00000001-00C4-1F4C-954E-60942C44C3B3}"/>
            </c:ext>
          </c:extLst>
        </c:ser>
        <c:dLbls>
          <c:showLegendKey val="0"/>
          <c:showVal val="0"/>
          <c:showCatName val="0"/>
          <c:showSerName val="0"/>
          <c:showPercent val="0"/>
          <c:showBubbleSize val="0"/>
        </c:dLbls>
        <c:marker val="1"/>
        <c:smooth val="0"/>
        <c:axId val="-707115344"/>
        <c:axId val="-707114800"/>
      </c:lineChart>
      <c:catAx>
        <c:axId val="-707115344"/>
        <c:scaling>
          <c:orientation val="minMax"/>
        </c:scaling>
        <c:delete val="0"/>
        <c:axPos val="b"/>
        <c:numFmt formatCode="General" sourceLinked="0"/>
        <c:majorTickMark val="none"/>
        <c:minorTickMark val="none"/>
        <c:tickLblPos val="nextTo"/>
        <c:crossAx val="-707114800"/>
        <c:crosses val="autoZero"/>
        <c:auto val="1"/>
        <c:lblAlgn val="ctr"/>
        <c:lblOffset val="100"/>
        <c:noMultiLvlLbl val="0"/>
      </c:catAx>
      <c:valAx>
        <c:axId val="-707114800"/>
        <c:scaling>
          <c:orientation val="minMax"/>
          <c:max val="40"/>
        </c:scaling>
        <c:delete val="0"/>
        <c:axPos val="l"/>
        <c:majorGridlines/>
        <c:numFmt formatCode="General" sourceLinked="1"/>
        <c:majorTickMark val="none"/>
        <c:minorTickMark val="none"/>
        <c:tickLblPos val="nextTo"/>
        <c:spPr>
          <a:ln w="9525">
            <a:noFill/>
          </a:ln>
        </c:spPr>
        <c:crossAx val="-707115344"/>
        <c:crosses val="autoZero"/>
        <c:crossBetween val="between"/>
      </c:valAx>
    </c:plotArea>
    <c:legend>
      <c:legendPos val="b"/>
      <c:legendEntry>
        <c:idx val="0"/>
        <c:delete val="1"/>
      </c:legendEntry>
      <c:layout>
        <c:manualLayout>
          <c:xMode val="edge"/>
          <c:yMode val="edge"/>
          <c:x val="0.19035645544307001"/>
          <c:y val="0.14242726069497699"/>
          <c:w val="0.60798350206224205"/>
          <c:h val="4.8229155430913599E-2"/>
        </c:manualLayout>
      </c:layout>
      <c:overlay val="0"/>
    </c:legend>
    <c:plotVisOnly val="1"/>
    <c:dispBlanksAs val="gap"/>
    <c:showDLblsOverMax val="0"/>
  </c:chart>
  <c:spPr>
    <a:ln>
      <a:noFill/>
    </a:ln>
  </c:spPr>
  <c:txPr>
    <a:bodyPr/>
    <a:lstStyle/>
    <a:p>
      <a:pPr>
        <a:defRPr sz="105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2.5405786873676801E-2"/>
          <c:y val="0"/>
          <c:w val="0.95699009218766495"/>
          <c:h val="0.67150870241002902"/>
        </c:manualLayout>
      </c:layout>
      <c:barChart>
        <c:barDir val="bar"/>
        <c:grouping val="stacked"/>
        <c:varyColors val="0"/>
        <c:ser>
          <c:idx val="0"/>
          <c:order val="0"/>
          <c:tx>
            <c:strRef>
              <c:f>'Existing CAAC Costs'!$B$82</c:f>
              <c:strCache>
                <c:ptCount val="1"/>
                <c:pt idx="0">
                  <c:v>Staff costs</c:v>
                </c:pt>
              </c:strCache>
            </c:strRef>
          </c:tx>
          <c:spPr>
            <a:solidFill>
              <a:srgbClr val="1F497D"/>
            </a:solidFill>
          </c:spPr>
          <c:invertIfNegative val="0"/>
          <c:dPt>
            <c:idx val="0"/>
            <c:invertIfNegative val="0"/>
            <c:bubble3D val="0"/>
            <c:extLst>
              <c:ext xmlns:c16="http://schemas.microsoft.com/office/drawing/2014/chart" uri="{C3380CC4-5D6E-409C-BE32-E72D297353CC}">
                <c16:uniqueId val="{00000000-9F29-4A1F-B597-B1715E853CFB}"/>
              </c:ext>
            </c:extLst>
          </c:dPt>
          <c:dLbls>
            <c:dLbl>
              <c:idx val="0"/>
              <c:tx>
                <c:rich>
                  <a:bodyPr/>
                  <a:lstStyle/>
                  <a:p>
                    <a:r>
                      <a:rPr lang="en-US" b="1" dirty="0">
                        <a:solidFill>
                          <a:srgbClr val="FFFFFF"/>
                        </a:solidFill>
                      </a:rPr>
                      <a:t>6%</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F29-4A1F-B597-B1715E853CFB}"/>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'Existing CAAC Costs'!$E$82</c:f>
              <c:numCache>
                <c:formatCode>_(* #,##0.00_);_(* \(#,##0.00\);_(* "-"??_);_(@_)</c:formatCode>
                <c:ptCount val="1"/>
                <c:pt idx="0">
                  <c:v>0.62052064312187305</c:v>
                </c:pt>
              </c:numCache>
            </c:numRef>
          </c:val>
          <c:extLst>
            <c:ext xmlns:c16="http://schemas.microsoft.com/office/drawing/2014/chart" uri="{C3380CC4-5D6E-409C-BE32-E72D297353CC}">
              <c16:uniqueId val="{00000000-7B8B-B54D-8632-E848A9710DC0}"/>
            </c:ext>
          </c:extLst>
        </c:ser>
        <c:ser>
          <c:idx val="1"/>
          <c:order val="1"/>
          <c:tx>
            <c:strRef>
              <c:f>'Existing CAAC Costs'!$B$83</c:f>
              <c:strCache>
                <c:ptCount val="1"/>
                <c:pt idx="0">
                  <c:v>Quantification, validation, verification, legal and marketing costs</c:v>
                </c:pt>
              </c:strCache>
            </c:strRef>
          </c:tx>
          <c:spPr>
            <a:solidFill>
              <a:srgbClr val="BFBFBF"/>
            </a:solidFill>
          </c:spPr>
          <c:invertIfNegative val="0"/>
          <c:dLbls>
            <c:dLbl>
              <c:idx val="0"/>
              <c:tx>
                <c:rich>
                  <a:bodyPr/>
                  <a:lstStyle/>
                  <a:p>
                    <a:pPr>
                      <a:defRPr/>
                    </a:pPr>
                    <a:r>
                      <a:rPr lang="en-US" dirty="0"/>
                      <a:t> 6%</a:t>
                    </a:r>
                  </a:p>
                </c:rich>
              </c:tx>
              <c:sp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F29-4A1F-B597-B1715E853CFB}"/>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'Existing CAAC Costs'!$E$83</c:f>
              <c:numCache>
                <c:formatCode>_(* #,##0.00_);_(* \(#,##0.00\);_(* "-"??_);_(@_)</c:formatCode>
                <c:ptCount val="1"/>
                <c:pt idx="0">
                  <c:v>0.56475403699779203</c:v>
                </c:pt>
              </c:numCache>
            </c:numRef>
          </c:val>
          <c:extLst>
            <c:ext xmlns:c16="http://schemas.microsoft.com/office/drawing/2014/chart" uri="{C3380CC4-5D6E-409C-BE32-E72D297353CC}">
              <c16:uniqueId val="{00000001-7B8B-B54D-8632-E848A9710DC0}"/>
            </c:ext>
          </c:extLst>
        </c:ser>
        <c:ser>
          <c:idx val="3"/>
          <c:order val="2"/>
          <c:tx>
            <c:strRef>
              <c:f>'Existing CAAC Costs'!$B$84</c:f>
              <c:strCache>
                <c:ptCount val="1"/>
                <c:pt idx="0">
                  <c:v>Overheads</c:v>
                </c:pt>
              </c:strCache>
            </c:strRef>
          </c:tx>
          <c:spPr>
            <a:solidFill>
              <a:srgbClr val="C5D9F1"/>
            </a:solidFill>
          </c:spPr>
          <c:invertIfNegative val="0"/>
          <c:dLbls>
            <c:dLbl>
              <c:idx val="0"/>
              <c:layout>
                <c:manualLayout>
                  <c:x val="0"/>
                  <c:y val="0"/>
                </c:manualLayout>
              </c:layout>
              <c:tx>
                <c:rich>
                  <a:bodyPr/>
                  <a:lstStyle/>
                  <a:p>
                    <a:pPr>
                      <a:defRPr/>
                    </a:pPr>
                    <a:r>
                      <a:rPr lang="en-US" dirty="0"/>
                      <a:t> 5% </a:t>
                    </a:r>
                  </a:p>
                </c:rich>
              </c:tx>
              <c:sp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F29-4A1F-B597-B1715E853CFB}"/>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'Existing CAAC Costs'!$E$84</c:f>
              <c:numCache>
                <c:formatCode>_(* #,##0.00_);_(* \(#,##0.00\);_(* "-"??_);_(@_)</c:formatCode>
                <c:ptCount val="1"/>
                <c:pt idx="0">
                  <c:v>0.50491315021962702</c:v>
                </c:pt>
              </c:numCache>
            </c:numRef>
          </c:val>
          <c:extLst>
            <c:ext xmlns:c16="http://schemas.microsoft.com/office/drawing/2014/chart" uri="{C3380CC4-5D6E-409C-BE32-E72D297353CC}">
              <c16:uniqueId val="{00000002-7B8B-B54D-8632-E848A9710DC0}"/>
            </c:ext>
          </c:extLst>
        </c:ser>
        <c:ser>
          <c:idx val="4"/>
          <c:order val="3"/>
          <c:tx>
            <c:strRef>
              <c:f>'Existing CAAC Costs'!$B$85</c:f>
              <c:strCache>
                <c:ptCount val="1"/>
                <c:pt idx="0">
                  <c:v>Group facilitation</c:v>
                </c:pt>
              </c:strCache>
            </c:strRef>
          </c:tx>
          <c:spPr>
            <a:solidFill>
              <a:srgbClr val="F79646"/>
            </a:solidFill>
          </c:spPr>
          <c:invertIfNegative val="0"/>
          <c:dLbls>
            <c:dLbl>
              <c:idx val="0"/>
              <c:layout>
                <c:manualLayout>
                  <c:x val="0"/>
                  <c:y val="0"/>
                </c:manualLayout>
              </c:layout>
              <c:tx>
                <c:rich>
                  <a:bodyPr/>
                  <a:lstStyle/>
                  <a:p>
                    <a:pPr>
                      <a:defRPr/>
                    </a:pPr>
                    <a:r>
                      <a:rPr lang="en-US" dirty="0"/>
                      <a:t> 4%</a:t>
                    </a:r>
                  </a:p>
                </c:rich>
              </c:tx>
              <c:sp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F29-4A1F-B597-B1715E853CFB}"/>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'Existing CAAC Costs'!$E$85</c:f>
              <c:numCache>
                <c:formatCode>_(* #,##0.00_);_(* \(#,##0.00\);_(* "-"??_);_(@_)</c:formatCode>
                <c:ptCount val="1"/>
                <c:pt idx="0">
                  <c:v>0.36372148023295803</c:v>
                </c:pt>
              </c:numCache>
            </c:numRef>
          </c:val>
          <c:extLst>
            <c:ext xmlns:c16="http://schemas.microsoft.com/office/drawing/2014/chart" uri="{C3380CC4-5D6E-409C-BE32-E72D297353CC}">
              <c16:uniqueId val="{00000003-7B8B-B54D-8632-E848A9710DC0}"/>
            </c:ext>
          </c:extLst>
        </c:ser>
        <c:ser>
          <c:idx val="5"/>
          <c:order val="4"/>
          <c:tx>
            <c:strRef>
              <c:f>'Existing CAAC Costs'!$B$86</c:f>
              <c:strCache>
                <c:ptCount val="1"/>
                <c:pt idx="0">
                  <c:v>Tree stipend costs</c:v>
                </c:pt>
              </c:strCache>
            </c:strRef>
          </c:tx>
          <c:spPr>
            <a:solidFill>
              <a:srgbClr val="8064A2"/>
            </a:solidFill>
          </c:spPr>
          <c:invertIfNegative val="0"/>
          <c:dLbls>
            <c:dLbl>
              <c:idx val="0"/>
              <c:tx>
                <c:rich>
                  <a:bodyPr/>
                  <a:lstStyle/>
                  <a:p>
                    <a:pPr>
                      <a:defRPr/>
                    </a:pPr>
                    <a:r>
                      <a:rPr lang="en-US" dirty="0"/>
                      <a:t> 12% </a:t>
                    </a:r>
                  </a:p>
                </c:rich>
              </c:tx>
              <c:sp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F29-4A1F-B597-B1715E853CFB}"/>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'Existing CAAC Costs'!$E$86</c:f>
              <c:numCache>
                <c:formatCode>_(* #,##0.00_);_(* \(#,##0.00\);_(* "-"??_);_(@_)</c:formatCode>
                <c:ptCount val="1"/>
                <c:pt idx="0">
                  <c:v>1.225698653267371</c:v>
                </c:pt>
              </c:numCache>
            </c:numRef>
          </c:val>
          <c:extLst>
            <c:ext xmlns:c16="http://schemas.microsoft.com/office/drawing/2014/chart" uri="{C3380CC4-5D6E-409C-BE32-E72D297353CC}">
              <c16:uniqueId val="{00000004-7B8B-B54D-8632-E848A9710DC0}"/>
            </c:ext>
          </c:extLst>
        </c:ser>
        <c:ser>
          <c:idx val="6"/>
          <c:order val="5"/>
          <c:tx>
            <c:strRef>
              <c:f>'Existing CAAC Costs'!$B$87</c:f>
              <c:strCache>
                <c:ptCount val="1"/>
                <c:pt idx="0">
                  <c:v>Net revenue returned to farmers (at $10 per tCO2e)</c:v>
                </c:pt>
              </c:strCache>
            </c:strRef>
          </c:tx>
          <c:spPr>
            <a:solidFill>
              <a:srgbClr val="9BBB59"/>
            </a:solidFill>
          </c:spPr>
          <c:invertIfNegative val="0"/>
          <c:dLbls>
            <c:dLbl>
              <c:idx val="0"/>
              <c:tx>
                <c:rich>
                  <a:bodyPr/>
                  <a:lstStyle/>
                  <a:p>
                    <a:pPr>
                      <a:defRPr/>
                    </a:pPr>
                    <a:r>
                      <a:rPr lang="en-US" dirty="0"/>
                      <a:t> 47% </a:t>
                    </a:r>
                  </a:p>
                </c:rich>
              </c:tx>
              <c:sp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F29-4A1F-B597-B1715E853CFB}"/>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'Existing CAAC Costs'!$E$87</c:f>
              <c:numCache>
                <c:formatCode>_(* #,##0.00_);_(* \(#,##0.00\);_(* "-"??_);_(@_)</c:formatCode>
                <c:ptCount val="1"/>
                <c:pt idx="0">
                  <c:v>4.7042744253122661</c:v>
                </c:pt>
              </c:numCache>
            </c:numRef>
          </c:val>
          <c:extLst>
            <c:ext xmlns:c16="http://schemas.microsoft.com/office/drawing/2014/chart" uri="{C3380CC4-5D6E-409C-BE32-E72D297353CC}">
              <c16:uniqueId val="{00000005-7B8B-B54D-8632-E848A9710DC0}"/>
            </c:ext>
          </c:extLst>
        </c:ser>
        <c:ser>
          <c:idx val="7"/>
          <c:order val="6"/>
          <c:tx>
            <c:strRef>
              <c:f>'Existing CAAC Costs'!$B$88</c:f>
              <c:strCache>
                <c:ptCount val="1"/>
                <c:pt idx="0">
                  <c:v>Net profit returned to CAAC (at $10 per tCO2e)</c:v>
                </c:pt>
              </c:strCache>
            </c:strRef>
          </c:tx>
          <c:spPr>
            <a:solidFill>
              <a:srgbClr val="C0504D"/>
            </a:solidFill>
          </c:spPr>
          <c:invertIfNegative val="0"/>
          <c:dLbls>
            <c:dLbl>
              <c:idx val="0"/>
              <c:tx>
                <c:rich>
                  <a:bodyPr/>
                  <a:lstStyle/>
                  <a:p>
                    <a:pPr>
                      <a:defRPr/>
                    </a:pPr>
                    <a:r>
                      <a:rPr lang="en-US" dirty="0"/>
                      <a:t> 20% </a:t>
                    </a:r>
                  </a:p>
                </c:rich>
              </c:tx>
              <c:sp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F29-4A1F-B597-B1715E853CFB}"/>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'Existing CAAC Costs'!$E$88</c:f>
              <c:numCache>
                <c:formatCode>_(* #,##0.00_);_(* \(#,##0.00\);_(* "-"??_);_(@_)</c:formatCode>
                <c:ptCount val="1"/>
                <c:pt idx="0">
                  <c:v>2.0161176108481129</c:v>
                </c:pt>
              </c:numCache>
            </c:numRef>
          </c:val>
          <c:extLst>
            <c:ext xmlns:c16="http://schemas.microsoft.com/office/drawing/2014/chart" uri="{C3380CC4-5D6E-409C-BE32-E72D297353CC}">
              <c16:uniqueId val="{00000006-7B8B-B54D-8632-E848A9710DC0}"/>
            </c:ext>
          </c:extLst>
        </c:ser>
        <c:dLbls>
          <c:showLegendKey val="0"/>
          <c:showVal val="1"/>
          <c:showCatName val="0"/>
          <c:showSerName val="0"/>
          <c:showPercent val="0"/>
          <c:showBubbleSize val="0"/>
        </c:dLbls>
        <c:gapWidth val="150"/>
        <c:overlap val="100"/>
        <c:axId val="-707112080"/>
        <c:axId val="-707126768"/>
      </c:barChart>
      <c:catAx>
        <c:axId val="-707112080"/>
        <c:scaling>
          <c:orientation val="minMax"/>
        </c:scaling>
        <c:delete val="1"/>
        <c:axPos val="l"/>
        <c:title>
          <c:tx>
            <c:rich>
              <a:bodyPr rot="-5400000" vert="horz"/>
              <a:lstStyle/>
              <a:p>
                <a:pPr>
                  <a:defRPr/>
                </a:pPr>
                <a:r>
                  <a:rPr lang="en-US" dirty="0"/>
                  <a:t>Cost categories</a:t>
                </a:r>
              </a:p>
            </c:rich>
          </c:tx>
          <c:overlay val="0"/>
        </c:title>
        <c:majorTickMark val="out"/>
        <c:minorTickMark val="none"/>
        <c:tickLblPos val="nextTo"/>
        <c:crossAx val="-707126768"/>
        <c:crosses val="autoZero"/>
        <c:auto val="1"/>
        <c:lblAlgn val="ctr"/>
        <c:lblOffset val="100"/>
        <c:noMultiLvlLbl val="0"/>
      </c:catAx>
      <c:valAx>
        <c:axId val="-707126768"/>
        <c:scaling>
          <c:orientation val="minMax"/>
          <c:max val="10"/>
        </c:scaling>
        <c:delete val="0"/>
        <c:axPos val="b"/>
        <c:majorGridlines/>
        <c:title>
          <c:tx>
            <c:rich>
              <a:bodyPr/>
              <a:lstStyle/>
              <a:p>
                <a:pPr>
                  <a:defRPr/>
                </a:pPr>
                <a:r>
                  <a:rPr lang="en-US" dirty="0"/>
                  <a:t>US$</a:t>
                </a:r>
              </a:p>
            </c:rich>
          </c:tx>
          <c:layout>
            <c:manualLayout>
              <c:xMode val="edge"/>
              <c:yMode val="edge"/>
              <c:x val="0.49057373687664002"/>
              <c:y val="0.76268707192511997"/>
            </c:manualLayout>
          </c:layout>
          <c:overlay val="0"/>
        </c:title>
        <c:numFmt formatCode="_(* #,##0_);_(* \(#,##0\);_(* &quot;-&quot;_);_(@_)" sourceLinked="0"/>
        <c:majorTickMark val="out"/>
        <c:minorTickMark val="none"/>
        <c:tickLblPos val="nextTo"/>
        <c:crossAx val="-707112080"/>
        <c:crosses val="autoZero"/>
        <c:crossBetween val="between"/>
      </c:valAx>
    </c:plotArea>
    <c:legend>
      <c:legendPos val="b"/>
      <c:layout>
        <c:manualLayout>
          <c:xMode val="edge"/>
          <c:yMode val="edge"/>
          <c:x val="0"/>
          <c:y val="0.83043879276478705"/>
          <c:w val="1"/>
          <c:h val="0.16956120723521301"/>
        </c:manualLayout>
      </c:layout>
      <c:overlay val="0"/>
      <c:txPr>
        <a:bodyPr/>
        <a:lstStyle/>
        <a:p>
          <a:pPr>
            <a:defRPr sz="1150"/>
          </a:pPr>
          <a:endParaRPr lang="en-US"/>
        </a:p>
      </c:txPr>
    </c:legend>
    <c:plotVisOnly val="1"/>
    <c:dispBlanksAs val="gap"/>
    <c:showDLblsOverMax val="0"/>
  </c:chart>
  <c:spPr>
    <a:ln>
      <a:noFill/>
    </a:ln>
  </c:spPr>
  <c:txPr>
    <a:bodyPr/>
    <a:lstStyle/>
    <a:p>
      <a:pPr>
        <a:defRPr sz="1200"/>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11233160624882001"/>
          <c:y val="2.1621621621621599E-2"/>
          <c:w val="0.86074270756706295"/>
          <c:h val="0.80775994892530301"/>
        </c:manualLayout>
      </c:layout>
      <c:areaChart>
        <c:grouping val="stacked"/>
        <c:varyColors val="0"/>
        <c:ser>
          <c:idx val="0"/>
          <c:order val="0"/>
          <c:tx>
            <c:strRef>
              <c:f>'Farmer benefits'!$E$14</c:f>
              <c:strCache>
                <c:ptCount val="1"/>
                <c:pt idx="0">
                  <c:v>Cumulative tree stipend</c:v>
                </c:pt>
              </c:strCache>
            </c:strRef>
          </c:tx>
          <c:spPr>
            <a:solidFill>
              <a:srgbClr val="F79646"/>
            </a:solidFill>
          </c:spPr>
          <c:dLbls>
            <c:spPr>
              <a:noFill/>
              <a:ln w="9525">
                <a:noFill/>
              </a:ln>
            </c:spPr>
            <c:showLegendKey val="0"/>
            <c:showVal val="0"/>
            <c:showCatName val="0"/>
            <c:showSerName val="0"/>
            <c:showPercent val="0"/>
            <c:showBubbleSize val="1"/>
            <c:separator>,</c:separator>
            <c:showLeaderLines val="0"/>
            <c:extLst>
              <c:ext xmlns:c15="http://schemas.microsoft.com/office/drawing/2012/chart" uri="{CE6537A1-D6FC-4f65-9D91-7224C49458BB}">
                <c15:showLeaderLines val="0"/>
              </c:ext>
            </c:extLst>
          </c:dLbls>
          <c:cat>
            <c:numRef>
              <c:f>'Farmer benefits'!$G$6:$AJ$6</c:f>
              <c:numCache>
                <c:formatCode>General</c:formatCode>
                <c:ptCount val="3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numCache>
            </c:numRef>
          </c:cat>
          <c:val>
            <c:numRef>
              <c:f>'Farmer benefits'!$G$14:$AJ$14</c:f>
              <c:numCache>
                <c:formatCode>_(* #,##0.00_);_(* \(#,##0.00\);_(* "-"??_);_(@_)</c:formatCode>
                <c:ptCount val="30"/>
                <c:pt idx="0">
                  <c:v>5.8369981012658227</c:v>
                </c:pt>
                <c:pt idx="1">
                  <c:v>11.673996202531651</c:v>
                </c:pt>
                <c:pt idx="2">
                  <c:v>17.510994303797471</c:v>
                </c:pt>
                <c:pt idx="3">
                  <c:v>23.347992405063291</c:v>
                </c:pt>
                <c:pt idx="4">
                  <c:v>29.184990506329122</c:v>
                </c:pt>
                <c:pt idx="5">
                  <c:v>35.021988607594942</c:v>
                </c:pt>
                <c:pt idx="6">
                  <c:v>40.858986708860748</c:v>
                </c:pt>
                <c:pt idx="7">
                  <c:v>46.695984810126603</c:v>
                </c:pt>
                <c:pt idx="8">
                  <c:v>52.532982911392388</c:v>
                </c:pt>
                <c:pt idx="9">
                  <c:v>58.369981012658187</c:v>
                </c:pt>
                <c:pt idx="10">
                  <c:v>64.206979113923822</c:v>
                </c:pt>
                <c:pt idx="11">
                  <c:v>70.043977215189727</c:v>
                </c:pt>
                <c:pt idx="12">
                  <c:v>75.88097531645532</c:v>
                </c:pt>
                <c:pt idx="13">
                  <c:v>81.71797341772151</c:v>
                </c:pt>
                <c:pt idx="14">
                  <c:v>87.554971518987188</c:v>
                </c:pt>
                <c:pt idx="15">
                  <c:v>93.391969620253207</c:v>
                </c:pt>
                <c:pt idx="16">
                  <c:v>99.22896772151897</c:v>
                </c:pt>
                <c:pt idx="17">
                  <c:v>105.0659658227848</c:v>
                </c:pt>
                <c:pt idx="18">
                  <c:v>110.9029639240506</c:v>
                </c:pt>
                <c:pt idx="19">
                  <c:v>116.7399620253164</c:v>
                </c:pt>
                <c:pt idx="20">
                  <c:v>116.7399620253164</c:v>
                </c:pt>
                <c:pt idx="21">
                  <c:v>116.7399620253164</c:v>
                </c:pt>
                <c:pt idx="22">
                  <c:v>116.7399620253164</c:v>
                </c:pt>
                <c:pt idx="23">
                  <c:v>116.7399620253164</c:v>
                </c:pt>
                <c:pt idx="24">
                  <c:v>116.7399620253164</c:v>
                </c:pt>
                <c:pt idx="25">
                  <c:v>116.7399620253164</c:v>
                </c:pt>
                <c:pt idx="26">
                  <c:v>116.7399620253164</c:v>
                </c:pt>
                <c:pt idx="27">
                  <c:v>116.7399620253164</c:v>
                </c:pt>
                <c:pt idx="28">
                  <c:v>116.7399620253164</c:v>
                </c:pt>
                <c:pt idx="29">
                  <c:v>116.7399620253164</c:v>
                </c:pt>
              </c:numCache>
            </c:numRef>
          </c:val>
          <c:extLst>
            <c:ext xmlns:c16="http://schemas.microsoft.com/office/drawing/2014/chart" uri="{C3380CC4-5D6E-409C-BE32-E72D297353CC}">
              <c16:uniqueId val="{00000000-33B5-3443-96FC-96CC41C40504}"/>
            </c:ext>
          </c:extLst>
        </c:ser>
        <c:ser>
          <c:idx val="1"/>
          <c:order val="1"/>
          <c:tx>
            <c:strRef>
              <c:f>'Farmer benefits'!$E$15</c:f>
              <c:strCache>
                <c:ptCount val="1"/>
                <c:pt idx="0">
                  <c:v>Cumulative carbon payment</c:v>
                </c:pt>
              </c:strCache>
            </c:strRef>
          </c:tx>
          <c:spPr>
            <a:solidFill>
              <a:srgbClr val="BFBFBF"/>
            </a:solidFill>
          </c:spPr>
          <c:dLbls>
            <c:spPr>
              <a:noFill/>
              <a:ln w="9525">
                <a:noFill/>
              </a:ln>
            </c:spPr>
            <c:showLegendKey val="0"/>
            <c:showVal val="0"/>
            <c:showCatName val="0"/>
            <c:showSerName val="0"/>
            <c:showPercent val="0"/>
            <c:showBubbleSize val="1"/>
            <c:separator>,</c:separator>
            <c:showLeaderLines val="0"/>
            <c:extLst>
              <c:ext xmlns:c15="http://schemas.microsoft.com/office/drawing/2012/chart" uri="{CE6537A1-D6FC-4f65-9D91-7224C49458BB}">
                <c15:showLeaderLines val="0"/>
              </c:ext>
            </c:extLst>
          </c:dLbls>
          <c:cat>
            <c:numRef>
              <c:f>'Farmer benefits'!$G$6:$AJ$6</c:f>
              <c:numCache>
                <c:formatCode>General</c:formatCode>
                <c:ptCount val="3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numCache>
            </c:numRef>
          </c:cat>
          <c:val>
            <c:numRef>
              <c:f>'Farmer benefits'!$G$15:$AJ$15</c:f>
              <c:numCache>
                <c:formatCode>_(* #,##0.00_);_(* \(#,##0.00\);_(* "-"??_);_(@_)</c:formatCode>
                <c:ptCount val="30"/>
                <c:pt idx="0">
                  <c:v>0</c:v>
                </c:pt>
                <c:pt idx="1">
                  <c:v>0</c:v>
                </c:pt>
                <c:pt idx="2">
                  <c:v>0</c:v>
                </c:pt>
                <c:pt idx="3">
                  <c:v>0</c:v>
                </c:pt>
                <c:pt idx="4">
                  <c:v>0</c:v>
                </c:pt>
                <c:pt idx="5">
                  <c:v>18.431091905766529</c:v>
                </c:pt>
                <c:pt idx="6">
                  <c:v>46.932136694796057</c:v>
                </c:pt>
                <c:pt idx="7">
                  <c:v>84.906140696202513</c:v>
                </c:pt>
                <c:pt idx="8">
                  <c:v>132.57143302391</c:v>
                </c:pt>
                <c:pt idx="9">
                  <c:v>189.92801367791839</c:v>
                </c:pt>
                <c:pt idx="10">
                  <c:v>256.97588265822782</c:v>
                </c:pt>
                <c:pt idx="11">
                  <c:v>334.19393447960613</c:v>
                </c:pt>
                <c:pt idx="12">
                  <c:v>416.33463046413482</c:v>
                </c:pt>
                <c:pt idx="13">
                  <c:v>503.39797061181417</c:v>
                </c:pt>
                <c:pt idx="14">
                  <c:v>585.53866659634309</c:v>
                </c:pt>
                <c:pt idx="15">
                  <c:v>662.75671841772134</c:v>
                </c:pt>
                <c:pt idx="16">
                  <c:v>730.12948191279884</c:v>
                </c:pt>
                <c:pt idx="17">
                  <c:v>787.65695708157398</c:v>
                </c:pt>
                <c:pt idx="18">
                  <c:v>845.18443225035196</c:v>
                </c:pt>
                <c:pt idx="19">
                  <c:v>902.71190741912801</c:v>
                </c:pt>
                <c:pt idx="20">
                  <c:v>960.23938258790452</c:v>
                </c:pt>
                <c:pt idx="21">
                  <c:v>1017.766857756681</c:v>
                </c:pt>
                <c:pt idx="22">
                  <c:v>1075.294332925457</c:v>
                </c:pt>
                <c:pt idx="23">
                  <c:v>1132.821808094234</c:v>
                </c:pt>
                <c:pt idx="24">
                  <c:v>1190.34928326301</c:v>
                </c:pt>
                <c:pt idx="25">
                  <c:v>1254.202657102672</c:v>
                </c:pt>
                <c:pt idx="26">
                  <c:v>1315.59470886076</c:v>
                </c:pt>
                <c:pt idx="27">
                  <c:v>1372.064116455696</c:v>
                </c:pt>
                <c:pt idx="28">
                  <c:v>1423.610879887483</c:v>
                </c:pt>
                <c:pt idx="29">
                  <c:v>1476.4459790527401</c:v>
                </c:pt>
              </c:numCache>
            </c:numRef>
          </c:val>
          <c:extLst>
            <c:ext xmlns:c16="http://schemas.microsoft.com/office/drawing/2014/chart" uri="{C3380CC4-5D6E-409C-BE32-E72D297353CC}">
              <c16:uniqueId val="{00000001-33B5-3443-96FC-96CC41C40504}"/>
            </c:ext>
          </c:extLst>
        </c:ser>
        <c:ser>
          <c:idx val="2"/>
          <c:order val="2"/>
          <c:tx>
            <c:strRef>
              <c:f>'Farmer benefits'!$E$16</c:f>
              <c:strCache>
                <c:ptCount val="1"/>
                <c:pt idx="0">
                  <c:v>Woodlot</c:v>
                </c:pt>
              </c:strCache>
            </c:strRef>
          </c:tx>
          <c:spPr>
            <a:solidFill>
              <a:srgbClr val="C5D9F1"/>
            </a:solidFill>
          </c:spPr>
          <c:dLbls>
            <c:spPr>
              <a:noFill/>
              <a:ln w="9525">
                <a:noFill/>
              </a:ln>
            </c:spPr>
            <c:showLegendKey val="0"/>
            <c:showVal val="0"/>
            <c:showCatName val="0"/>
            <c:showSerName val="0"/>
            <c:showPercent val="0"/>
            <c:showBubbleSize val="1"/>
            <c:separator>,</c:separator>
            <c:showLeaderLines val="0"/>
            <c:extLst>
              <c:ext xmlns:c15="http://schemas.microsoft.com/office/drawing/2012/chart" uri="{CE6537A1-D6FC-4f65-9D91-7224C49458BB}">
                <c15:showLeaderLines val="0"/>
              </c:ext>
            </c:extLst>
          </c:dLbls>
          <c:cat>
            <c:numRef>
              <c:f>'Farmer benefits'!$G$6:$AJ$6</c:f>
              <c:numCache>
                <c:formatCode>General</c:formatCode>
                <c:ptCount val="3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numCache>
            </c:numRef>
          </c:cat>
          <c:val>
            <c:numRef>
              <c:f>'Farmer benefits'!$G$16:$AJ$16</c:f>
              <c:numCache>
                <c:formatCode>_(* #,##0.00_);_(* \(#,##0.00\);_(* "-"??_);_(@_)</c:formatCode>
                <c:ptCount val="30"/>
                <c:pt idx="0">
                  <c:v>59.272727272727273</c:v>
                </c:pt>
                <c:pt idx="1">
                  <c:v>118.5454545454545</c:v>
                </c:pt>
                <c:pt idx="2">
                  <c:v>177.81818181818181</c:v>
                </c:pt>
                <c:pt idx="3">
                  <c:v>237.09090909090909</c:v>
                </c:pt>
                <c:pt idx="4">
                  <c:v>296.36363636363637</c:v>
                </c:pt>
                <c:pt idx="5">
                  <c:v>355.63636363636368</c:v>
                </c:pt>
                <c:pt idx="6">
                  <c:v>414.90909090909082</c:v>
                </c:pt>
                <c:pt idx="7">
                  <c:v>474.18181818181807</c:v>
                </c:pt>
                <c:pt idx="8">
                  <c:v>533.45454545454538</c:v>
                </c:pt>
                <c:pt idx="9">
                  <c:v>592.72727272727263</c:v>
                </c:pt>
                <c:pt idx="10">
                  <c:v>651.99999999999989</c:v>
                </c:pt>
                <c:pt idx="11">
                  <c:v>711.27272727272702</c:v>
                </c:pt>
                <c:pt idx="12">
                  <c:v>770.54545454545439</c:v>
                </c:pt>
                <c:pt idx="13">
                  <c:v>829.81818181818164</c:v>
                </c:pt>
                <c:pt idx="14">
                  <c:v>889.09090909090787</c:v>
                </c:pt>
                <c:pt idx="15">
                  <c:v>948.36363636363615</c:v>
                </c:pt>
                <c:pt idx="16">
                  <c:v>1007.6363636363629</c:v>
                </c:pt>
                <c:pt idx="17">
                  <c:v>1066.909090909091</c:v>
                </c:pt>
                <c:pt idx="18">
                  <c:v>1126.181818181818</c:v>
                </c:pt>
                <c:pt idx="19">
                  <c:v>1185.454545454545</c:v>
                </c:pt>
                <c:pt idx="20">
                  <c:v>1244.727272727273</c:v>
                </c:pt>
                <c:pt idx="21">
                  <c:v>1304</c:v>
                </c:pt>
                <c:pt idx="22">
                  <c:v>1363.272727272727</c:v>
                </c:pt>
                <c:pt idx="23">
                  <c:v>1422.545454545454</c:v>
                </c:pt>
                <c:pt idx="24">
                  <c:v>1481.818181818182</c:v>
                </c:pt>
                <c:pt idx="25">
                  <c:v>1541.0909090909099</c:v>
                </c:pt>
                <c:pt idx="26">
                  <c:v>1600.363636363636</c:v>
                </c:pt>
                <c:pt idx="27">
                  <c:v>1659.6363636363631</c:v>
                </c:pt>
                <c:pt idx="28">
                  <c:v>1718.909090909091</c:v>
                </c:pt>
                <c:pt idx="29">
                  <c:v>1778.181818181818</c:v>
                </c:pt>
              </c:numCache>
            </c:numRef>
          </c:val>
          <c:extLst>
            <c:ext xmlns:c16="http://schemas.microsoft.com/office/drawing/2014/chart" uri="{C3380CC4-5D6E-409C-BE32-E72D297353CC}">
              <c16:uniqueId val="{00000002-33B5-3443-96FC-96CC41C40504}"/>
            </c:ext>
          </c:extLst>
        </c:ser>
        <c:ser>
          <c:idx val="3"/>
          <c:order val="3"/>
          <c:tx>
            <c:strRef>
              <c:f>'Farmer benefits'!$E$17</c:f>
              <c:strCache>
                <c:ptCount val="1"/>
                <c:pt idx="0">
                  <c:v>Forestry</c:v>
                </c:pt>
              </c:strCache>
            </c:strRef>
          </c:tx>
          <c:spPr>
            <a:solidFill>
              <a:srgbClr val="1F497D"/>
            </a:solidFill>
          </c:spPr>
          <c:dLbls>
            <c:spPr>
              <a:noFill/>
              <a:ln w="9525">
                <a:noFill/>
              </a:ln>
            </c:spPr>
            <c:showLegendKey val="0"/>
            <c:showVal val="0"/>
            <c:showCatName val="0"/>
            <c:showSerName val="0"/>
            <c:showPercent val="0"/>
            <c:showBubbleSize val="1"/>
            <c:separator>,</c:separator>
            <c:showLeaderLines val="0"/>
            <c:extLst>
              <c:ext xmlns:c15="http://schemas.microsoft.com/office/drawing/2012/chart" uri="{CE6537A1-D6FC-4f65-9D91-7224C49458BB}">
                <c15:showLeaderLines val="0"/>
              </c:ext>
            </c:extLst>
          </c:dLbls>
          <c:cat>
            <c:numRef>
              <c:f>'Farmer benefits'!$G$6:$AJ$6</c:f>
              <c:numCache>
                <c:formatCode>General</c:formatCode>
                <c:ptCount val="3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numCache>
            </c:numRef>
          </c:cat>
          <c:val>
            <c:numRef>
              <c:f>'Farmer benefits'!$G$17:$AJ$17</c:f>
              <c:numCache>
                <c:formatCode>_(* #,##0.00_);_(* \(#,##0.00\);_(* "-"??_);_(@_)</c:formatCode>
                <c:ptCount val="30"/>
                <c:pt idx="0">
                  <c:v>6.3601229688186107</c:v>
                </c:pt>
                <c:pt idx="1">
                  <c:v>12.720245937637239</c:v>
                </c:pt>
                <c:pt idx="2">
                  <c:v>19.08036890645586</c:v>
                </c:pt>
                <c:pt idx="3">
                  <c:v>25.440491875274489</c:v>
                </c:pt>
                <c:pt idx="4">
                  <c:v>31.800614844093111</c:v>
                </c:pt>
                <c:pt idx="5">
                  <c:v>38.160737812911762</c:v>
                </c:pt>
                <c:pt idx="6">
                  <c:v>44.520860781730249</c:v>
                </c:pt>
                <c:pt idx="7">
                  <c:v>50.880983750548943</c:v>
                </c:pt>
                <c:pt idx="8">
                  <c:v>57.241106719367593</c:v>
                </c:pt>
                <c:pt idx="9">
                  <c:v>63.601229688186223</c:v>
                </c:pt>
                <c:pt idx="10">
                  <c:v>69.961352657004838</c:v>
                </c:pt>
                <c:pt idx="11">
                  <c:v>76.321475625823453</c:v>
                </c:pt>
                <c:pt idx="12">
                  <c:v>82.681598594642068</c:v>
                </c:pt>
                <c:pt idx="13">
                  <c:v>89.041721563460683</c:v>
                </c:pt>
                <c:pt idx="14">
                  <c:v>95.401844532279299</c:v>
                </c:pt>
                <c:pt idx="15">
                  <c:v>101.761967501098</c:v>
                </c:pt>
                <c:pt idx="16">
                  <c:v>108.1220904699165</c:v>
                </c:pt>
                <c:pt idx="17">
                  <c:v>114.4822134387351</c:v>
                </c:pt>
                <c:pt idx="18">
                  <c:v>120.8423364075538</c:v>
                </c:pt>
                <c:pt idx="19">
                  <c:v>127.2024593763724</c:v>
                </c:pt>
                <c:pt idx="20">
                  <c:v>133.562582345191</c:v>
                </c:pt>
                <c:pt idx="21">
                  <c:v>139.92270531400959</c:v>
                </c:pt>
                <c:pt idx="22">
                  <c:v>146.28282828282821</c:v>
                </c:pt>
                <c:pt idx="23">
                  <c:v>152.64295125164679</c:v>
                </c:pt>
                <c:pt idx="24">
                  <c:v>159.00307422046541</c:v>
                </c:pt>
                <c:pt idx="25">
                  <c:v>165.36319718928411</c:v>
                </c:pt>
                <c:pt idx="26">
                  <c:v>171.72332015810269</c:v>
                </c:pt>
                <c:pt idx="27">
                  <c:v>178.08344312692131</c:v>
                </c:pt>
                <c:pt idx="28">
                  <c:v>184.4435660957399</c:v>
                </c:pt>
                <c:pt idx="29">
                  <c:v>190.80368906455851</c:v>
                </c:pt>
              </c:numCache>
            </c:numRef>
          </c:val>
          <c:extLst>
            <c:ext xmlns:c16="http://schemas.microsoft.com/office/drawing/2014/chart" uri="{C3380CC4-5D6E-409C-BE32-E72D297353CC}">
              <c16:uniqueId val="{00000003-33B5-3443-96FC-96CC41C40504}"/>
            </c:ext>
          </c:extLst>
        </c:ser>
        <c:ser>
          <c:idx val="4"/>
          <c:order val="4"/>
          <c:tx>
            <c:strRef>
              <c:f>'Farmer benefits'!$E$18</c:f>
              <c:strCache>
                <c:ptCount val="1"/>
                <c:pt idx="0">
                  <c:v>Fuel </c:v>
                </c:pt>
              </c:strCache>
            </c:strRef>
          </c:tx>
          <c:spPr>
            <a:solidFill>
              <a:srgbClr val="8064A2"/>
            </a:solidFill>
          </c:spPr>
          <c:dLbls>
            <c:spPr>
              <a:noFill/>
              <a:ln w="9525">
                <a:noFill/>
              </a:ln>
            </c:spPr>
            <c:showLegendKey val="0"/>
            <c:showVal val="0"/>
            <c:showCatName val="0"/>
            <c:showSerName val="0"/>
            <c:showPercent val="0"/>
            <c:showBubbleSize val="1"/>
            <c:separator>,</c:separator>
            <c:showLeaderLines val="0"/>
            <c:extLst>
              <c:ext xmlns:c15="http://schemas.microsoft.com/office/drawing/2012/chart" uri="{CE6537A1-D6FC-4f65-9D91-7224C49458BB}">
                <c15:showLeaderLines val="0"/>
              </c:ext>
            </c:extLst>
          </c:dLbls>
          <c:cat>
            <c:numRef>
              <c:f>'Farmer benefits'!$G$6:$AJ$6</c:f>
              <c:numCache>
                <c:formatCode>General</c:formatCode>
                <c:ptCount val="3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numCache>
            </c:numRef>
          </c:cat>
          <c:val>
            <c:numRef>
              <c:f>'Farmer benefits'!$G$18:$AJ$18</c:f>
              <c:numCache>
                <c:formatCode>_(* #,##0.00_);_(* \(#,##0.00\);_(* "-"??_);_(@_)</c:formatCode>
                <c:ptCount val="30"/>
                <c:pt idx="0">
                  <c:v>39.212999560825651</c:v>
                </c:pt>
                <c:pt idx="1">
                  <c:v>78.425999121651159</c:v>
                </c:pt>
                <c:pt idx="2">
                  <c:v>117.63899868247699</c:v>
                </c:pt>
                <c:pt idx="3">
                  <c:v>156.8519982433026</c:v>
                </c:pt>
                <c:pt idx="4">
                  <c:v>196.0649978041283</c:v>
                </c:pt>
                <c:pt idx="5">
                  <c:v>235.27799736495399</c:v>
                </c:pt>
                <c:pt idx="6">
                  <c:v>274.49099692577892</c:v>
                </c:pt>
                <c:pt idx="7">
                  <c:v>313.7039964866043</c:v>
                </c:pt>
                <c:pt idx="8">
                  <c:v>352.9169960474299</c:v>
                </c:pt>
                <c:pt idx="9">
                  <c:v>392.12999560825659</c:v>
                </c:pt>
                <c:pt idx="10">
                  <c:v>431.3429951690822</c:v>
                </c:pt>
                <c:pt idx="11">
                  <c:v>470.55599472990798</c:v>
                </c:pt>
                <c:pt idx="12">
                  <c:v>509.76899429073359</c:v>
                </c:pt>
                <c:pt idx="13">
                  <c:v>548.9819938515592</c:v>
                </c:pt>
                <c:pt idx="14">
                  <c:v>588.19499341238475</c:v>
                </c:pt>
                <c:pt idx="15">
                  <c:v>627.40799297321041</c:v>
                </c:pt>
                <c:pt idx="16">
                  <c:v>666.62099253403608</c:v>
                </c:pt>
                <c:pt idx="17">
                  <c:v>705.83399209486186</c:v>
                </c:pt>
                <c:pt idx="18">
                  <c:v>745.04699165568752</c:v>
                </c:pt>
                <c:pt idx="19">
                  <c:v>784.25999121651307</c:v>
                </c:pt>
                <c:pt idx="20">
                  <c:v>823.47299077733885</c:v>
                </c:pt>
                <c:pt idx="21">
                  <c:v>862.68599033816497</c:v>
                </c:pt>
                <c:pt idx="22">
                  <c:v>901.89898989899018</c:v>
                </c:pt>
                <c:pt idx="23">
                  <c:v>941.11198945981585</c:v>
                </c:pt>
                <c:pt idx="24">
                  <c:v>980.32498902064151</c:v>
                </c:pt>
                <c:pt idx="25">
                  <c:v>1019.5379885814669</c:v>
                </c:pt>
                <c:pt idx="26">
                  <c:v>1058.750988142293</c:v>
                </c:pt>
                <c:pt idx="27">
                  <c:v>1097.9639877031179</c:v>
                </c:pt>
                <c:pt idx="28">
                  <c:v>1137.1769872639441</c:v>
                </c:pt>
                <c:pt idx="29">
                  <c:v>1176.3899868247699</c:v>
                </c:pt>
              </c:numCache>
            </c:numRef>
          </c:val>
          <c:extLst>
            <c:ext xmlns:c16="http://schemas.microsoft.com/office/drawing/2014/chart" uri="{C3380CC4-5D6E-409C-BE32-E72D297353CC}">
              <c16:uniqueId val="{00000004-33B5-3443-96FC-96CC41C40504}"/>
            </c:ext>
          </c:extLst>
        </c:ser>
        <c:ser>
          <c:idx val="5"/>
          <c:order val="5"/>
          <c:tx>
            <c:strRef>
              <c:f>'Farmer benefits'!$E$19</c:f>
              <c:strCache>
                <c:ptCount val="1"/>
                <c:pt idx="0">
                  <c:v>Conservation farming</c:v>
                </c:pt>
              </c:strCache>
            </c:strRef>
          </c:tx>
          <c:spPr>
            <a:solidFill>
              <a:srgbClr val="C0504D"/>
            </a:solidFill>
          </c:spPr>
          <c:dLbls>
            <c:spPr>
              <a:noFill/>
              <a:ln w="9525">
                <a:noFill/>
              </a:ln>
            </c:spPr>
            <c:showLegendKey val="0"/>
            <c:showVal val="0"/>
            <c:showCatName val="0"/>
            <c:showSerName val="0"/>
            <c:showPercent val="0"/>
            <c:showBubbleSize val="1"/>
            <c:separator>,</c:separator>
            <c:showLeaderLines val="0"/>
            <c:extLst>
              <c:ext xmlns:c15="http://schemas.microsoft.com/office/drawing/2012/chart" uri="{CE6537A1-D6FC-4f65-9D91-7224C49458BB}">
                <c15:showLeaderLines val="0"/>
              </c:ext>
            </c:extLst>
          </c:dLbls>
          <c:cat>
            <c:numRef>
              <c:f>'Farmer benefits'!$G$6:$AJ$6</c:f>
              <c:numCache>
                <c:formatCode>General</c:formatCode>
                <c:ptCount val="3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numCache>
            </c:numRef>
          </c:cat>
          <c:val>
            <c:numRef>
              <c:f>'Farmer benefits'!$G$19:$AJ$19</c:f>
              <c:numCache>
                <c:formatCode>_(* #,##0.00_);_(* \(#,##0.00\);_(* "-"??_);_(@_)</c:formatCode>
                <c:ptCount val="30"/>
                <c:pt idx="0">
                  <c:v>13.16029863855951</c:v>
                </c:pt>
                <c:pt idx="1">
                  <c:v>26.32059727711902</c:v>
                </c:pt>
                <c:pt idx="2">
                  <c:v>39.480895915678524</c:v>
                </c:pt>
                <c:pt idx="3">
                  <c:v>52.641194554237927</c:v>
                </c:pt>
                <c:pt idx="4">
                  <c:v>65.801493192797508</c:v>
                </c:pt>
                <c:pt idx="5">
                  <c:v>78.961791831357047</c:v>
                </c:pt>
                <c:pt idx="6">
                  <c:v>92.122090469916543</c:v>
                </c:pt>
                <c:pt idx="7">
                  <c:v>105.2823891084761</c:v>
                </c:pt>
                <c:pt idx="8">
                  <c:v>118.44268774703561</c:v>
                </c:pt>
                <c:pt idx="9">
                  <c:v>131.6029863855951</c:v>
                </c:pt>
                <c:pt idx="10">
                  <c:v>144.76328502415359</c:v>
                </c:pt>
                <c:pt idx="11">
                  <c:v>157.92358366271409</c:v>
                </c:pt>
                <c:pt idx="12">
                  <c:v>171.0838823012736</c:v>
                </c:pt>
                <c:pt idx="13">
                  <c:v>184.24418093983309</c:v>
                </c:pt>
                <c:pt idx="14">
                  <c:v>197.4044795783926</c:v>
                </c:pt>
                <c:pt idx="15">
                  <c:v>210.56477821695211</c:v>
                </c:pt>
                <c:pt idx="16">
                  <c:v>223.72507685551159</c:v>
                </c:pt>
                <c:pt idx="17">
                  <c:v>236.88537549407121</c:v>
                </c:pt>
                <c:pt idx="18">
                  <c:v>250.04567413263069</c:v>
                </c:pt>
                <c:pt idx="19">
                  <c:v>263.20597277118912</c:v>
                </c:pt>
                <c:pt idx="20">
                  <c:v>276.36627140974957</c:v>
                </c:pt>
                <c:pt idx="21">
                  <c:v>289.52657004830809</c:v>
                </c:pt>
                <c:pt idx="22">
                  <c:v>302.68686868686848</c:v>
                </c:pt>
                <c:pt idx="23">
                  <c:v>315.84716732542802</c:v>
                </c:pt>
                <c:pt idx="24">
                  <c:v>329.00746596398761</c:v>
                </c:pt>
                <c:pt idx="25">
                  <c:v>342.16776460254698</c:v>
                </c:pt>
                <c:pt idx="26">
                  <c:v>355.32806324110652</c:v>
                </c:pt>
                <c:pt idx="27">
                  <c:v>368.488361879666</c:v>
                </c:pt>
                <c:pt idx="28">
                  <c:v>381.64866051822548</c:v>
                </c:pt>
                <c:pt idx="29">
                  <c:v>394.80895915678502</c:v>
                </c:pt>
              </c:numCache>
            </c:numRef>
          </c:val>
          <c:extLst>
            <c:ext xmlns:c16="http://schemas.microsoft.com/office/drawing/2014/chart" uri="{C3380CC4-5D6E-409C-BE32-E72D297353CC}">
              <c16:uniqueId val="{00000005-33B5-3443-96FC-96CC41C40504}"/>
            </c:ext>
          </c:extLst>
        </c:ser>
        <c:dLbls>
          <c:showLegendKey val="0"/>
          <c:showVal val="0"/>
          <c:showCatName val="0"/>
          <c:showSerName val="0"/>
          <c:showPercent val="0"/>
          <c:showBubbleSize val="1"/>
          <c:separator>,</c:separator>
        </c:dLbls>
        <c:axId val="-707114256"/>
        <c:axId val="-707123504"/>
      </c:areaChart>
      <c:catAx>
        <c:axId val="-707114256"/>
        <c:scaling>
          <c:orientation val="minMax"/>
        </c:scaling>
        <c:delete val="0"/>
        <c:axPos val="b"/>
        <c:title>
          <c:tx>
            <c:rich>
              <a:bodyPr rot="0" vert="horz"/>
              <a:lstStyle/>
              <a:p>
                <a:pPr>
                  <a:defRPr/>
                </a:pPr>
                <a:r>
                  <a:rPr lang="en-US"/>
                  <a:t>Year</a:t>
                </a:r>
              </a:p>
            </c:rich>
          </c:tx>
          <c:layout>
            <c:manualLayout>
              <c:xMode val="edge"/>
              <c:yMode val="edge"/>
              <c:x val="0.51272847553891798"/>
              <c:y val="0.88828828828828799"/>
            </c:manualLayout>
          </c:layout>
          <c:overlay val="0"/>
        </c:title>
        <c:numFmt formatCode="General" sourceLinked="1"/>
        <c:majorTickMark val="out"/>
        <c:minorTickMark val="none"/>
        <c:tickLblPos val="nextTo"/>
        <c:crossAx val="-707123504"/>
        <c:crosses val="autoZero"/>
        <c:auto val="1"/>
        <c:lblAlgn val="ctr"/>
        <c:lblOffset val="100"/>
        <c:noMultiLvlLbl val="0"/>
      </c:catAx>
      <c:valAx>
        <c:axId val="-707123504"/>
        <c:scaling>
          <c:orientation val="minMax"/>
        </c:scaling>
        <c:delete val="0"/>
        <c:axPos val="l"/>
        <c:majorGridlines>
          <c:spPr>
            <a:ln w="9525">
              <a:solidFill>
                <a:srgbClr val="808080"/>
              </a:solidFill>
              <a:prstDash val="solid"/>
            </a:ln>
          </c:spPr>
        </c:majorGridlines>
        <c:title>
          <c:tx>
            <c:rich>
              <a:bodyPr rot="-5400000" vert="horz"/>
              <a:lstStyle/>
              <a:p>
                <a:pPr>
                  <a:defRPr/>
                </a:pPr>
                <a:r>
                  <a:rPr lang="en-US"/>
                  <a:t>US$</a:t>
                </a:r>
              </a:p>
            </c:rich>
          </c:tx>
          <c:overlay val="0"/>
        </c:title>
        <c:numFmt formatCode="_(* #,##0_);_(* \(#,##0\);_(* &quot;-&quot;_);_(@_)" sourceLinked="0"/>
        <c:majorTickMark val="out"/>
        <c:minorTickMark val="none"/>
        <c:tickLblPos val="nextTo"/>
        <c:crossAx val="-707114256"/>
        <c:crosses val="autoZero"/>
        <c:crossBetween val="midCat"/>
      </c:valAx>
      <c:spPr>
        <a:noFill/>
        <a:ln w="25400">
          <a:noFill/>
        </a:ln>
      </c:spPr>
    </c:plotArea>
    <c:legend>
      <c:legendPos val="r"/>
      <c:layout>
        <c:manualLayout>
          <c:xMode val="edge"/>
          <c:yMode val="edge"/>
          <c:x val="0"/>
          <c:y val="0.92762914095197602"/>
          <c:w val="1"/>
          <c:h val="7.23708590480244E-2"/>
        </c:manualLayout>
      </c:layout>
      <c:overlay val="0"/>
      <c:spPr>
        <a:noFill/>
        <a:ln w="9525">
          <a:noFill/>
        </a:ln>
      </c:spPr>
    </c:legend>
    <c:plotVisOnly val="1"/>
    <c:dispBlanksAs val="zero"/>
    <c:showDLblsOverMax val="0"/>
  </c:chart>
  <c:spPr>
    <a:ln w="9525">
      <a:noFill/>
    </a:ln>
  </c:spPr>
  <c:txPr>
    <a:bodyPr/>
    <a:lstStyle/>
    <a:p>
      <a:pPr>
        <a:defRPr sz="12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9.9801239955184501E-2"/>
          <c:y val="4.2221500487171201E-2"/>
          <c:w val="0.89066085094203795"/>
          <c:h val="0.79095999894837798"/>
        </c:manualLayout>
      </c:layout>
      <c:lineChart>
        <c:grouping val="standard"/>
        <c:varyColors val="0"/>
        <c:ser>
          <c:idx val="3"/>
          <c:order val="3"/>
          <c:tx>
            <c:strRef>
              <c:f>'Business performance'!$B$13</c:f>
              <c:strCache>
                <c:ptCount val="1"/>
                <c:pt idx="0">
                  <c:v>Annual surplus/ deficit</c:v>
                </c:pt>
              </c:strCache>
            </c:strRef>
          </c:tx>
          <c:spPr>
            <a:ln w="28575">
              <a:solidFill>
                <a:srgbClr val="F79646"/>
              </a:solidFill>
              <a:prstDash val="solid"/>
            </a:ln>
          </c:spPr>
          <c:marker>
            <c:symbol val="none"/>
          </c:marker>
          <c:dLbls>
            <c:spPr>
              <a:noFill/>
              <a:ln w="9525">
                <a:noFill/>
              </a:ln>
            </c:spPr>
            <c:showLegendKey val="0"/>
            <c:showVal val="0"/>
            <c:showCatName val="0"/>
            <c:showSerName val="0"/>
            <c:showPercent val="0"/>
            <c:showBubbleSize val="1"/>
            <c:separator>,</c:separator>
            <c:showLeaderLines val="0"/>
            <c:extLst>
              <c:ext xmlns:c15="http://schemas.microsoft.com/office/drawing/2012/chart" uri="{CE6537A1-D6FC-4f65-9D91-7224C49458BB}">
                <c15:showLeaderLines val="0"/>
              </c:ext>
            </c:extLst>
          </c:dLbls>
          <c:cat>
            <c:numRef>
              <c:f>'Business performance'!$C$9:$AF$9</c:f>
              <c:numCache>
                <c:formatCode>General</c:formatCode>
                <c:ptCount val="30"/>
                <c:pt idx="0">
                  <c:v>2017</c:v>
                </c:pt>
                <c:pt idx="1">
                  <c:v>2018</c:v>
                </c:pt>
                <c:pt idx="2">
                  <c:v>2019</c:v>
                </c:pt>
                <c:pt idx="3">
                  <c:v>2020</c:v>
                </c:pt>
                <c:pt idx="4">
                  <c:v>2021</c:v>
                </c:pt>
                <c:pt idx="5">
                  <c:v>2022</c:v>
                </c:pt>
                <c:pt idx="6">
                  <c:v>2023</c:v>
                </c:pt>
                <c:pt idx="7">
                  <c:v>2024</c:v>
                </c:pt>
                <c:pt idx="8">
                  <c:v>2025</c:v>
                </c:pt>
                <c:pt idx="9">
                  <c:v>2026</c:v>
                </c:pt>
                <c:pt idx="10">
                  <c:v>2027</c:v>
                </c:pt>
                <c:pt idx="11">
                  <c:v>2028</c:v>
                </c:pt>
                <c:pt idx="12">
                  <c:v>2029</c:v>
                </c:pt>
                <c:pt idx="13">
                  <c:v>2030</c:v>
                </c:pt>
                <c:pt idx="14">
                  <c:v>2031</c:v>
                </c:pt>
                <c:pt idx="15">
                  <c:v>2032</c:v>
                </c:pt>
                <c:pt idx="16">
                  <c:v>2033</c:v>
                </c:pt>
                <c:pt idx="17">
                  <c:v>2034</c:v>
                </c:pt>
                <c:pt idx="18">
                  <c:v>2035</c:v>
                </c:pt>
                <c:pt idx="19">
                  <c:v>2036</c:v>
                </c:pt>
                <c:pt idx="20">
                  <c:v>2037</c:v>
                </c:pt>
                <c:pt idx="21">
                  <c:v>2038</c:v>
                </c:pt>
                <c:pt idx="22">
                  <c:v>2039</c:v>
                </c:pt>
                <c:pt idx="23">
                  <c:v>2040</c:v>
                </c:pt>
                <c:pt idx="24">
                  <c:v>2041</c:v>
                </c:pt>
                <c:pt idx="25">
                  <c:v>2042</c:v>
                </c:pt>
                <c:pt idx="26">
                  <c:v>2043</c:v>
                </c:pt>
                <c:pt idx="27">
                  <c:v>2044</c:v>
                </c:pt>
                <c:pt idx="28">
                  <c:v>2045</c:v>
                </c:pt>
                <c:pt idx="29">
                  <c:v>2046</c:v>
                </c:pt>
              </c:numCache>
            </c:numRef>
          </c:cat>
          <c:val>
            <c:numRef>
              <c:f>'Business performance'!$C$13:$AF$13</c:f>
              <c:numCache>
                <c:formatCode>_-[$$-409]* #,##0_ ;_-[$$-409]* \-#,##0\ ;_-[$$-409]* "-"??_ ;_-@_ </c:formatCode>
                <c:ptCount val="30"/>
                <c:pt idx="0">
                  <c:v>-728547.52999999886</c:v>
                </c:pt>
                <c:pt idx="1">
                  <c:v>-487266.08999999979</c:v>
                </c:pt>
                <c:pt idx="2">
                  <c:v>-14769.650000000371</c:v>
                </c:pt>
                <c:pt idx="3">
                  <c:v>352066.79</c:v>
                </c:pt>
                <c:pt idx="4">
                  <c:v>393348.23000000039</c:v>
                </c:pt>
                <c:pt idx="5">
                  <c:v>3744144.67</c:v>
                </c:pt>
                <c:pt idx="6">
                  <c:v>5789783.6699999999</c:v>
                </c:pt>
                <c:pt idx="7">
                  <c:v>7714147.6699999999</c:v>
                </c:pt>
                <c:pt idx="8">
                  <c:v>9682863.6699999999</c:v>
                </c:pt>
                <c:pt idx="9">
                  <c:v>11651579.67</c:v>
                </c:pt>
                <c:pt idx="10">
                  <c:v>13620295.67</c:v>
                </c:pt>
                <c:pt idx="11">
                  <c:v>15686295.67</c:v>
                </c:pt>
                <c:pt idx="12">
                  <c:v>16686295.67</c:v>
                </c:pt>
                <c:pt idx="13">
                  <c:v>17686295.670000002</c:v>
                </c:pt>
                <c:pt idx="14">
                  <c:v>16686295.67</c:v>
                </c:pt>
                <c:pt idx="15">
                  <c:v>15686295.67</c:v>
                </c:pt>
                <c:pt idx="16">
                  <c:v>13686295.67</c:v>
                </c:pt>
                <c:pt idx="17">
                  <c:v>11686295.67</c:v>
                </c:pt>
                <c:pt idx="18">
                  <c:v>11686295.67</c:v>
                </c:pt>
                <c:pt idx="19">
                  <c:v>11686295.67</c:v>
                </c:pt>
                <c:pt idx="20">
                  <c:v>11686295.67</c:v>
                </c:pt>
                <c:pt idx="21">
                  <c:v>11686295.67</c:v>
                </c:pt>
                <c:pt idx="22">
                  <c:v>11686295.67</c:v>
                </c:pt>
                <c:pt idx="23">
                  <c:v>11686295.67</c:v>
                </c:pt>
                <c:pt idx="24">
                  <c:v>11686295.67</c:v>
                </c:pt>
                <c:pt idx="25">
                  <c:v>12971356.800000001</c:v>
                </c:pt>
                <c:pt idx="26">
                  <c:v>12471356.800000001</c:v>
                </c:pt>
                <c:pt idx="27">
                  <c:v>11471356.800000001</c:v>
                </c:pt>
                <c:pt idx="28">
                  <c:v>10471356.800000001</c:v>
                </c:pt>
                <c:pt idx="29">
                  <c:v>10359573.8018566</c:v>
                </c:pt>
              </c:numCache>
            </c:numRef>
          </c:val>
          <c:smooth val="0"/>
          <c:extLst>
            <c:ext xmlns:c16="http://schemas.microsoft.com/office/drawing/2014/chart" uri="{C3380CC4-5D6E-409C-BE32-E72D297353CC}">
              <c16:uniqueId val="{00000000-A5BE-ED40-952E-6432AD4AFA2C}"/>
            </c:ext>
          </c:extLst>
        </c:ser>
        <c:dLbls>
          <c:showLegendKey val="0"/>
          <c:showVal val="0"/>
          <c:showCatName val="0"/>
          <c:showSerName val="0"/>
          <c:showPercent val="0"/>
          <c:showBubbleSize val="1"/>
          <c:separator>,</c:separator>
        </c:dLbls>
        <c:marker val="1"/>
        <c:smooth val="0"/>
        <c:axId val="-708895328"/>
        <c:axId val="-708901856"/>
      </c:lineChart>
      <c:barChart>
        <c:barDir val="col"/>
        <c:grouping val="stacked"/>
        <c:varyColors val="0"/>
        <c:ser>
          <c:idx val="0"/>
          <c:order val="0"/>
          <c:tx>
            <c:strRef>
              <c:f>'Business performance'!$B$10</c:f>
              <c:strCache>
                <c:ptCount val="1"/>
                <c:pt idx="0">
                  <c:v>Debt investment</c:v>
                </c:pt>
              </c:strCache>
            </c:strRef>
          </c:tx>
          <c:spPr>
            <a:solidFill>
              <a:srgbClr val="8064A2"/>
            </a:solidFill>
          </c:spPr>
          <c:invertIfNegative val="0"/>
          <c:dLbls>
            <c:spPr>
              <a:noFill/>
              <a:ln w="9525">
                <a:noFill/>
              </a:ln>
            </c:spPr>
            <c:showLegendKey val="0"/>
            <c:showVal val="0"/>
            <c:showCatName val="0"/>
            <c:showSerName val="0"/>
            <c:showPercent val="0"/>
            <c:showBubbleSize val="1"/>
            <c:separator>,</c:separator>
            <c:showLeaderLines val="0"/>
            <c:extLst>
              <c:ext xmlns:c15="http://schemas.microsoft.com/office/drawing/2012/chart" uri="{CE6537A1-D6FC-4f65-9D91-7224C49458BB}">
                <c15:showLeaderLines val="0"/>
              </c:ext>
            </c:extLst>
          </c:dLbls>
          <c:cat>
            <c:numRef>
              <c:f>'Business performance'!$C$9:$AF$9</c:f>
              <c:numCache>
                <c:formatCode>General</c:formatCode>
                <c:ptCount val="30"/>
                <c:pt idx="0">
                  <c:v>2017</c:v>
                </c:pt>
                <c:pt idx="1">
                  <c:v>2018</c:v>
                </c:pt>
                <c:pt idx="2">
                  <c:v>2019</c:v>
                </c:pt>
                <c:pt idx="3">
                  <c:v>2020</c:v>
                </c:pt>
                <c:pt idx="4">
                  <c:v>2021</c:v>
                </c:pt>
                <c:pt idx="5">
                  <c:v>2022</c:v>
                </c:pt>
                <c:pt idx="6">
                  <c:v>2023</c:v>
                </c:pt>
                <c:pt idx="7">
                  <c:v>2024</c:v>
                </c:pt>
                <c:pt idx="8">
                  <c:v>2025</c:v>
                </c:pt>
                <c:pt idx="9">
                  <c:v>2026</c:v>
                </c:pt>
                <c:pt idx="10">
                  <c:v>2027</c:v>
                </c:pt>
                <c:pt idx="11">
                  <c:v>2028</c:v>
                </c:pt>
                <c:pt idx="12">
                  <c:v>2029</c:v>
                </c:pt>
                <c:pt idx="13">
                  <c:v>2030</c:v>
                </c:pt>
                <c:pt idx="14">
                  <c:v>2031</c:v>
                </c:pt>
                <c:pt idx="15">
                  <c:v>2032</c:v>
                </c:pt>
                <c:pt idx="16">
                  <c:v>2033</c:v>
                </c:pt>
                <c:pt idx="17">
                  <c:v>2034</c:v>
                </c:pt>
                <c:pt idx="18">
                  <c:v>2035</c:v>
                </c:pt>
                <c:pt idx="19">
                  <c:v>2036</c:v>
                </c:pt>
                <c:pt idx="20">
                  <c:v>2037</c:v>
                </c:pt>
                <c:pt idx="21">
                  <c:v>2038</c:v>
                </c:pt>
                <c:pt idx="22">
                  <c:v>2039</c:v>
                </c:pt>
                <c:pt idx="23">
                  <c:v>2040</c:v>
                </c:pt>
                <c:pt idx="24">
                  <c:v>2041</c:v>
                </c:pt>
                <c:pt idx="25">
                  <c:v>2042</c:v>
                </c:pt>
                <c:pt idx="26">
                  <c:v>2043</c:v>
                </c:pt>
                <c:pt idx="27">
                  <c:v>2044</c:v>
                </c:pt>
                <c:pt idx="28">
                  <c:v>2045</c:v>
                </c:pt>
                <c:pt idx="29">
                  <c:v>2046</c:v>
                </c:pt>
              </c:numCache>
            </c:numRef>
          </c:cat>
          <c:val>
            <c:numRef>
              <c:f>'Business performance'!$C$10:$AF$10</c:f>
              <c:numCache>
                <c:formatCode>_-[$$-409]* #,##0_ ;_-[$$-409]* \-#,##0\ ;_-[$$-409]* "-"??_ ;_-@_ </c:formatCode>
                <c:ptCount val="30"/>
                <c:pt idx="0">
                  <c:v>1540000</c:v>
                </c:pt>
                <c:pt idx="1">
                  <c:v>1870000</c:v>
                </c:pt>
                <c:pt idx="2">
                  <c:v>2310000</c:v>
                </c:pt>
                <c:pt idx="3">
                  <c:v>2750000</c:v>
                </c:pt>
                <c:pt idx="4">
                  <c:v>2530000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numCache>
            </c:numRef>
          </c:val>
          <c:extLst>
            <c:ext xmlns:c16="http://schemas.microsoft.com/office/drawing/2014/chart" uri="{C3380CC4-5D6E-409C-BE32-E72D297353CC}">
              <c16:uniqueId val="{00000001-A5BE-ED40-952E-6432AD4AFA2C}"/>
            </c:ext>
          </c:extLst>
        </c:ser>
        <c:ser>
          <c:idx val="1"/>
          <c:order val="1"/>
          <c:tx>
            <c:strRef>
              <c:f>'Business performance'!$B$11</c:f>
              <c:strCache>
                <c:ptCount val="1"/>
                <c:pt idx="0">
                  <c:v>Carbon credit revenue</c:v>
                </c:pt>
              </c:strCache>
            </c:strRef>
          </c:tx>
          <c:spPr>
            <a:solidFill>
              <a:srgbClr val="1F497D"/>
            </a:solidFill>
          </c:spPr>
          <c:invertIfNegative val="0"/>
          <c:dLbls>
            <c:spPr>
              <a:noFill/>
              <a:ln w="9525">
                <a:noFill/>
              </a:ln>
            </c:spPr>
            <c:showLegendKey val="0"/>
            <c:showVal val="0"/>
            <c:showCatName val="0"/>
            <c:showSerName val="0"/>
            <c:showPercent val="0"/>
            <c:showBubbleSize val="1"/>
            <c:separator>,</c:separator>
            <c:showLeaderLines val="0"/>
            <c:extLst>
              <c:ext xmlns:c15="http://schemas.microsoft.com/office/drawing/2012/chart" uri="{CE6537A1-D6FC-4f65-9D91-7224C49458BB}">
                <c15:showLeaderLines val="0"/>
              </c:ext>
            </c:extLst>
          </c:dLbls>
          <c:cat>
            <c:numRef>
              <c:f>'Business performance'!$C$9:$AF$9</c:f>
              <c:numCache>
                <c:formatCode>General</c:formatCode>
                <c:ptCount val="30"/>
                <c:pt idx="0">
                  <c:v>2017</c:v>
                </c:pt>
                <c:pt idx="1">
                  <c:v>2018</c:v>
                </c:pt>
                <c:pt idx="2">
                  <c:v>2019</c:v>
                </c:pt>
                <c:pt idx="3">
                  <c:v>2020</c:v>
                </c:pt>
                <c:pt idx="4">
                  <c:v>2021</c:v>
                </c:pt>
                <c:pt idx="5">
                  <c:v>2022</c:v>
                </c:pt>
                <c:pt idx="6">
                  <c:v>2023</c:v>
                </c:pt>
                <c:pt idx="7">
                  <c:v>2024</c:v>
                </c:pt>
                <c:pt idx="8">
                  <c:v>2025</c:v>
                </c:pt>
                <c:pt idx="9">
                  <c:v>2026</c:v>
                </c:pt>
                <c:pt idx="10">
                  <c:v>2027</c:v>
                </c:pt>
                <c:pt idx="11">
                  <c:v>2028</c:v>
                </c:pt>
                <c:pt idx="12">
                  <c:v>2029</c:v>
                </c:pt>
                <c:pt idx="13">
                  <c:v>2030</c:v>
                </c:pt>
                <c:pt idx="14">
                  <c:v>2031</c:v>
                </c:pt>
                <c:pt idx="15">
                  <c:v>2032</c:v>
                </c:pt>
                <c:pt idx="16">
                  <c:v>2033</c:v>
                </c:pt>
                <c:pt idx="17">
                  <c:v>2034</c:v>
                </c:pt>
                <c:pt idx="18">
                  <c:v>2035</c:v>
                </c:pt>
                <c:pt idx="19">
                  <c:v>2036</c:v>
                </c:pt>
                <c:pt idx="20">
                  <c:v>2037</c:v>
                </c:pt>
                <c:pt idx="21">
                  <c:v>2038</c:v>
                </c:pt>
                <c:pt idx="22">
                  <c:v>2039</c:v>
                </c:pt>
                <c:pt idx="23">
                  <c:v>2040</c:v>
                </c:pt>
                <c:pt idx="24">
                  <c:v>2041</c:v>
                </c:pt>
                <c:pt idx="25">
                  <c:v>2042</c:v>
                </c:pt>
                <c:pt idx="26">
                  <c:v>2043</c:v>
                </c:pt>
                <c:pt idx="27">
                  <c:v>2044</c:v>
                </c:pt>
                <c:pt idx="28">
                  <c:v>2045</c:v>
                </c:pt>
                <c:pt idx="29">
                  <c:v>2046</c:v>
                </c:pt>
              </c:numCache>
            </c:numRef>
          </c:cat>
          <c:val>
            <c:numRef>
              <c:f>'Business performance'!$C$11:$AF$11</c:f>
              <c:numCache>
                <c:formatCode>_-[$$-409]* #,##0_ ;_-[$$-409]* \-#,##0\ ;_-[$$-409]* "-"??_ ;_-@_ </c:formatCode>
                <c:ptCount val="30"/>
                <c:pt idx="0">
                  <c:v>2500000</c:v>
                </c:pt>
                <c:pt idx="1">
                  <c:v>3000000</c:v>
                </c:pt>
                <c:pt idx="2">
                  <c:v>3500000</c:v>
                </c:pt>
                <c:pt idx="3">
                  <c:v>4000000</c:v>
                </c:pt>
                <c:pt idx="4">
                  <c:v>4500000</c:v>
                </c:pt>
                <c:pt idx="5">
                  <c:v>8000000</c:v>
                </c:pt>
                <c:pt idx="6">
                  <c:v>10000000</c:v>
                </c:pt>
                <c:pt idx="7">
                  <c:v>12000000</c:v>
                </c:pt>
                <c:pt idx="8">
                  <c:v>14000000</c:v>
                </c:pt>
                <c:pt idx="9">
                  <c:v>16000000</c:v>
                </c:pt>
                <c:pt idx="10">
                  <c:v>18000000</c:v>
                </c:pt>
                <c:pt idx="11">
                  <c:v>20000000</c:v>
                </c:pt>
                <c:pt idx="12">
                  <c:v>21000000</c:v>
                </c:pt>
                <c:pt idx="13">
                  <c:v>22000000</c:v>
                </c:pt>
                <c:pt idx="14">
                  <c:v>21000000</c:v>
                </c:pt>
                <c:pt idx="15">
                  <c:v>20000000</c:v>
                </c:pt>
                <c:pt idx="16">
                  <c:v>18000000</c:v>
                </c:pt>
                <c:pt idx="17">
                  <c:v>16000000</c:v>
                </c:pt>
                <c:pt idx="18">
                  <c:v>16000000</c:v>
                </c:pt>
                <c:pt idx="19">
                  <c:v>16000000</c:v>
                </c:pt>
                <c:pt idx="20">
                  <c:v>16000000</c:v>
                </c:pt>
                <c:pt idx="21">
                  <c:v>16000000</c:v>
                </c:pt>
                <c:pt idx="22">
                  <c:v>16000000</c:v>
                </c:pt>
                <c:pt idx="23">
                  <c:v>16000000</c:v>
                </c:pt>
                <c:pt idx="24">
                  <c:v>16000000</c:v>
                </c:pt>
                <c:pt idx="25">
                  <c:v>16000000</c:v>
                </c:pt>
                <c:pt idx="26">
                  <c:v>15500000</c:v>
                </c:pt>
                <c:pt idx="27">
                  <c:v>14500000</c:v>
                </c:pt>
                <c:pt idx="28">
                  <c:v>13500000</c:v>
                </c:pt>
                <c:pt idx="29">
                  <c:v>13388217.001856601</c:v>
                </c:pt>
              </c:numCache>
            </c:numRef>
          </c:val>
          <c:extLst>
            <c:ext xmlns:c16="http://schemas.microsoft.com/office/drawing/2014/chart" uri="{C3380CC4-5D6E-409C-BE32-E72D297353CC}">
              <c16:uniqueId val="{00000002-A5BE-ED40-952E-6432AD4AFA2C}"/>
            </c:ext>
          </c:extLst>
        </c:ser>
        <c:ser>
          <c:idx val="2"/>
          <c:order val="2"/>
          <c:tx>
            <c:strRef>
              <c:f>'Business performance'!$B$12</c:f>
              <c:strCache>
                <c:ptCount val="1"/>
                <c:pt idx="0">
                  <c:v>Total costs</c:v>
                </c:pt>
              </c:strCache>
            </c:strRef>
          </c:tx>
          <c:spPr>
            <a:solidFill>
              <a:srgbClr val="C0504D"/>
            </a:solidFill>
          </c:spPr>
          <c:invertIfNegative val="0"/>
          <c:dLbls>
            <c:spPr>
              <a:noFill/>
              <a:ln w="9525">
                <a:noFill/>
              </a:ln>
            </c:spPr>
            <c:showLegendKey val="0"/>
            <c:showVal val="0"/>
            <c:showCatName val="0"/>
            <c:showSerName val="0"/>
            <c:showPercent val="0"/>
            <c:showBubbleSize val="1"/>
            <c:separator>,</c:separator>
            <c:showLeaderLines val="0"/>
            <c:extLst>
              <c:ext xmlns:c15="http://schemas.microsoft.com/office/drawing/2012/chart" uri="{CE6537A1-D6FC-4f65-9D91-7224C49458BB}">
                <c15:showLeaderLines val="0"/>
              </c:ext>
            </c:extLst>
          </c:dLbls>
          <c:cat>
            <c:numRef>
              <c:f>'Business performance'!$C$9:$AF$9</c:f>
              <c:numCache>
                <c:formatCode>General</c:formatCode>
                <c:ptCount val="30"/>
                <c:pt idx="0">
                  <c:v>2017</c:v>
                </c:pt>
                <c:pt idx="1">
                  <c:v>2018</c:v>
                </c:pt>
                <c:pt idx="2">
                  <c:v>2019</c:v>
                </c:pt>
                <c:pt idx="3">
                  <c:v>2020</c:v>
                </c:pt>
                <c:pt idx="4">
                  <c:v>2021</c:v>
                </c:pt>
                <c:pt idx="5">
                  <c:v>2022</c:v>
                </c:pt>
                <c:pt idx="6">
                  <c:v>2023</c:v>
                </c:pt>
                <c:pt idx="7">
                  <c:v>2024</c:v>
                </c:pt>
                <c:pt idx="8">
                  <c:v>2025</c:v>
                </c:pt>
                <c:pt idx="9">
                  <c:v>2026</c:v>
                </c:pt>
                <c:pt idx="10">
                  <c:v>2027</c:v>
                </c:pt>
                <c:pt idx="11">
                  <c:v>2028</c:v>
                </c:pt>
                <c:pt idx="12">
                  <c:v>2029</c:v>
                </c:pt>
                <c:pt idx="13">
                  <c:v>2030</c:v>
                </c:pt>
                <c:pt idx="14">
                  <c:v>2031</c:v>
                </c:pt>
                <c:pt idx="15">
                  <c:v>2032</c:v>
                </c:pt>
                <c:pt idx="16">
                  <c:v>2033</c:v>
                </c:pt>
                <c:pt idx="17">
                  <c:v>2034</c:v>
                </c:pt>
                <c:pt idx="18">
                  <c:v>2035</c:v>
                </c:pt>
                <c:pt idx="19">
                  <c:v>2036</c:v>
                </c:pt>
                <c:pt idx="20">
                  <c:v>2037</c:v>
                </c:pt>
                <c:pt idx="21">
                  <c:v>2038</c:v>
                </c:pt>
                <c:pt idx="22">
                  <c:v>2039</c:v>
                </c:pt>
                <c:pt idx="23">
                  <c:v>2040</c:v>
                </c:pt>
                <c:pt idx="24">
                  <c:v>2041</c:v>
                </c:pt>
                <c:pt idx="25">
                  <c:v>2042</c:v>
                </c:pt>
                <c:pt idx="26">
                  <c:v>2043</c:v>
                </c:pt>
                <c:pt idx="27">
                  <c:v>2044</c:v>
                </c:pt>
                <c:pt idx="28">
                  <c:v>2045</c:v>
                </c:pt>
                <c:pt idx="29">
                  <c:v>2046</c:v>
                </c:pt>
              </c:numCache>
            </c:numRef>
          </c:cat>
          <c:val>
            <c:numRef>
              <c:f>'Business performance'!$C$12:$AF$12</c:f>
              <c:numCache>
                <c:formatCode>_-[$$-409]* #,##0_ ;_-[$$-409]* \-#,##0\ ;_-[$$-409]* "-"??_ ;_-@_ </c:formatCode>
                <c:ptCount val="30"/>
                <c:pt idx="0">
                  <c:v>-3228547.53</c:v>
                </c:pt>
                <c:pt idx="1">
                  <c:v>-3487266.09</c:v>
                </c:pt>
                <c:pt idx="2">
                  <c:v>-3514769.65</c:v>
                </c:pt>
                <c:pt idx="3">
                  <c:v>-3647933.21</c:v>
                </c:pt>
                <c:pt idx="4">
                  <c:v>-4106651.77</c:v>
                </c:pt>
                <c:pt idx="5">
                  <c:v>-4255855.33</c:v>
                </c:pt>
                <c:pt idx="6">
                  <c:v>-4210216.33</c:v>
                </c:pt>
                <c:pt idx="7">
                  <c:v>-4285852.33</c:v>
                </c:pt>
                <c:pt idx="8">
                  <c:v>-4317136.33</c:v>
                </c:pt>
                <c:pt idx="9">
                  <c:v>-4348420.33</c:v>
                </c:pt>
                <c:pt idx="10">
                  <c:v>-4379704.33</c:v>
                </c:pt>
                <c:pt idx="11">
                  <c:v>-4313704.33</c:v>
                </c:pt>
                <c:pt idx="12">
                  <c:v>-4313704.33</c:v>
                </c:pt>
                <c:pt idx="13">
                  <c:v>-4313704.33</c:v>
                </c:pt>
                <c:pt idx="14">
                  <c:v>-4313704.33</c:v>
                </c:pt>
                <c:pt idx="15">
                  <c:v>-4313704.33</c:v>
                </c:pt>
                <c:pt idx="16">
                  <c:v>-4313704.33</c:v>
                </c:pt>
                <c:pt idx="17">
                  <c:v>-4313704.33</c:v>
                </c:pt>
                <c:pt idx="18">
                  <c:v>-4313704.33</c:v>
                </c:pt>
                <c:pt idx="19">
                  <c:v>-4313704.33</c:v>
                </c:pt>
                <c:pt idx="20">
                  <c:v>-4313704.33</c:v>
                </c:pt>
                <c:pt idx="21">
                  <c:v>-4313704.33</c:v>
                </c:pt>
                <c:pt idx="22">
                  <c:v>-4313704.33</c:v>
                </c:pt>
                <c:pt idx="23">
                  <c:v>-4313704.33</c:v>
                </c:pt>
                <c:pt idx="24">
                  <c:v>-4313704.33</c:v>
                </c:pt>
                <c:pt idx="25">
                  <c:v>-3028643.2</c:v>
                </c:pt>
                <c:pt idx="26">
                  <c:v>-3028643.2</c:v>
                </c:pt>
                <c:pt idx="27">
                  <c:v>-3028643.2</c:v>
                </c:pt>
                <c:pt idx="28">
                  <c:v>-3028643.2</c:v>
                </c:pt>
                <c:pt idx="29">
                  <c:v>-3028643.2</c:v>
                </c:pt>
              </c:numCache>
            </c:numRef>
          </c:val>
          <c:extLst>
            <c:ext xmlns:c16="http://schemas.microsoft.com/office/drawing/2014/chart" uri="{C3380CC4-5D6E-409C-BE32-E72D297353CC}">
              <c16:uniqueId val="{00000003-A5BE-ED40-952E-6432AD4AFA2C}"/>
            </c:ext>
          </c:extLst>
        </c:ser>
        <c:dLbls>
          <c:showLegendKey val="0"/>
          <c:showVal val="0"/>
          <c:showCatName val="0"/>
          <c:showSerName val="0"/>
          <c:showPercent val="0"/>
          <c:showBubbleSize val="1"/>
          <c:separator>,</c:separator>
        </c:dLbls>
        <c:gapWidth val="100"/>
        <c:overlap val="100"/>
        <c:axId val="-708895328"/>
        <c:axId val="-708901856"/>
      </c:barChart>
      <c:catAx>
        <c:axId val="-708895328"/>
        <c:scaling>
          <c:orientation val="minMax"/>
        </c:scaling>
        <c:delete val="0"/>
        <c:axPos val="b"/>
        <c:numFmt formatCode="General" sourceLinked="1"/>
        <c:majorTickMark val="none"/>
        <c:minorTickMark val="none"/>
        <c:tickLblPos val="low"/>
        <c:txPr>
          <a:bodyPr rot="-5400000"/>
          <a:lstStyle/>
          <a:p>
            <a:pPr>
              <a:defRPr/>
            </a:pPr>
            <a:endParaRPr lang="en-US"/>
          </a:p>
        </c:txPr>
        <c:crossAx val="-708901856"/>
        <c:crosses val="autoZero"/>
        <c:auto val="1"/>
        <c:lblAlgn val="ctr"/>
        <c:lblOffset val="100"/>
        <c:noMultiLvlLbl val="0"/>
      </c:catAx>
      <c:valAx>
        <c:axId val="-708901856"/>
        <c:scaling>
          <c:orientation val="minMax"/>
        </c:scaling>
        <c:delete val="0"/>
        <c:axPos val="l"/>
        <c:majorGridlines>
          <c:spPr>
            <a:ln w="9525">
              <a:solidFill>
                <a:srgbClr val="808080"/>
              </a:solidFill>
              <a:prstDash val="solid"/>
            </a:ln>
          </c:spPr>
        </c:majorGridlines>
        <c:title>
          <c:tx>
            <c:rich>
              <a:bodyPr rot="-5400000" vert="horz"/>
              <a:lstStyle/>
              <a:p>
                <a:pPr>
                  <a:defRPr/>
                </a:pPr>
                <a:r>
                  <a:rPr lang="en-US" dirty="0"/>
                  <a:t>USD millions</a:t>
                </a:r>
              </a:p>
            </c:rich>
          </c:tx>
          <c:overlay val="0"/>
        </c:title>
        <c:numFmt formatCode="_-[$$-409]* #,##0_ ;_-[$$-409]* \-#,##0\ ;_-[$$-409]* &quot;-&quot;??_ ;_-@_ " sourceLinked="1"/>
        <c:majorTickMark val="none"/>
        <c:minorTickMark val="none"/>
        <c:tickLblPos val="nextTo"/>
        <c:spPr>
          <a:ln w="9525">
            <a:noFill/>
          </a:ln>
        </c:spPr>
        <c:txPr>
          <a:bodyPr rot="0"/>
          <a:lstStyle/>
          <a:p>
            <a:pPr>
              <a:defRPr/>
            </a:pPr>
            <a:endParaRPr lang="en-US"/>
          </a:p>
        </c:txPr>
        <c:crossAx val="-708895328"/>
        <c:crosses val="autoZero"/>
        <c:crossBetween val="between"/>
        <c:dispUnits>
          <c:builtInUnit val="millions"/>
        </c:dispUnits>
      </c:valAx>
    </c:plotArea>
    <c:legend>
      <c:legendPos val="r"/>
      <c:layout>
        <c:manualLayout>
          <c:xMode val="edge"/>
          <c:yMode val="edge"/>
          <c:x val="4.1577853615755701E-2"/>
          <c:y val="0.93962299370341595"/>
          <c:w val="0.91361575565766096"/>
          <c:h val="6.0377006296583498E-2"/>
        </c:manualLayout>
      </c:layout>
      <c:overlay val="0"/>
      <c:spPr>
        <a:noFill/>
        <a:ln w="9525">
          <a:noFill/>
        </a:ln>
      </c:spPr>
    </c:legend>
    <c:plotVisOnly val="1"/>
    <c:dispBlanksAs val="gap"/>
    <c:showDLblsOverMax val="0"/>
  </c:chart>
  <c:spPr>
    <a:ln w="9525">
      <a:noFill/>
    </a:ln>
  </c:spPr>
  <c:txPr>
    <a:bodyPr/>
    <a:lstStyle/>
    <a:p>
      <a:pPr>
        <a:defRPr sz="1200"/>
      </a:pPr>
      <a:endParaRPr lang="en-US"/>
    </a:p>
  </c:txPr>
  <c:externalData r:id="rId1">
    <c:autoUpdate val="0"/>
  </c:externalData>
</c:chartSpace>
</file>

<file path=ppt/comments/comment1.xml><?xml version="1.0" encoding="utf-8"?>
<p:cmLst xmlns:a="http://schemas.openxmlformats.org/drawingml/2006/main" xmlns:r="http://schemas.openxmlformats.org/officeDocument/2006/relationships" xmlns:p="http://schemas.openxmlformats.org/presentationml/2006/main">
  <p:cm authorId="0" dt="2020-01-11T12:43:31.570" idx="16">
    <p:pos x="10" y="10"/>
    <p:text>Update - and maybe even do a comparison with '16</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20-01-11T12:46:09.793" idx="17">
    <p:pos x="4984" y="224"/>
    <p:text>Update
</p:text>
  </p:cm>
</p:cmLst>
</file>

<file path=ppt/drawings/_rels/vmlDrawing1.vml.rels><?xml version="1.0" encoding="UTF-8" standalone="yes"?>
<Relationships xmlns="http://schemas.openxmlformats.org/package/2006/relationships"><Relationship Id="rId1" Type="http://schemas.openxmlformats.org/officeDocument/2006/relationships/image" Target="../media/image19.emf"/></Relationships>
</file>

<file path=ppt/drawings/drawing1.xml><?xml version="1.0" encoding="utf-8"?>
<c:userShapes xmlns:c="http://schemas.openxmlformats.org/drawingml/2006/chart">
  <cdr:relSizeAnchor xmlns:cdr="http://schemas.openxmlformats.org/drawingml/2006/chartDrawing">
    <cdr:from>
      <cdr:x>0.02611</cdr:x>
      <cdr:y>0.02111</cdr:y>
    </cdr:from>
    <cdr:to>
      <cdr:x>0.98024</cdr:x>
      <cdr:y>0.18004</cdr:y>
    </cdr:to>
    <cdr:grpSp>
      <cdr:nvGrpSpPr>
        <cdr:cNvPr id="11" name="Group 10">
          <a:extLst xmlns:a="http://schemas.openxmlformats.org/drawingml/2006/main">
            <a:ext uri="{FF2B5EF4-FFF2-40B4-BE49-F238E27FC236}">
              <a16:creationId xmlns:a16="http://schemas.microsoft.com/office/drawing/2014/main" id="{5CCDF461-C4BA-4C73-AC1C-C503C66F5C06}"/>
            </a:ext>
          </a:extLst>
        </cdr:cNvPr>
        <cdr:cNvGrpSpPr/>
      </cdr:nvGrpSpPr>
      <cdr:grpSpPr>
        <a:xfrm xmlns:a="http://schemas.openxmlformats.org/drawingml/2006/main">
          <a:off x="318333" y="61796"/>
          <a:ext cx="11632753" cy="465244"/>
          <a:chOff x="234954" y="63002"/>
          <a:chExt cx="8585199" cy="474351"/>
        </a:xfrm>
      </cdr:grpSpPr>
      <cdr:sp macro="" textlink="">
        <cdr:nvSpPr>
          <cdr:cNvPr id="5" name="TextBox 4"/>
          <cdr:cNvSpPr txBox="1"/>
        </cdr:nvSpPr>
        <cdr:spPr>
          <a:xfrm xmlns:a="http://schemas.openxmlformats.org/drawingml/2006/main">
            <a:off x="398534" y="63002"/>
            <a:ext cx="1346200" cy="28242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1200" b="1" dirty="0"/>
              <a:t>CAAC costs</a:t>
            </a:r>
          </a:p>
        </cdr:txBody>
      </cdr:sp>
      <cdr:grpSp>
        <cdr:nvGrpSpPr>
          <cdr:cNvPr id="10" name="Group 9">
            <a:extLst xmlns:a="http://schemas.openxmlformats.org/drawingml/2006/main">
              <a:ext uri="{FF2B5EF4-FFF2-40B4-BE49-F238E27FC236}">
                <a16:creationId xmlns:a16="http://schemas.microsoft.com/office/drawing/2014/main" id="{3E7215A6-8B63-49DC-89D3-9FE968B7B7EF}"/>
              </a:ext>
            </a:extLst>
          </cdr:cNvPr>
          <cdr:cNvGrpSpPr/>
        </cdr:nvGrpSpPr>
        <cdr:grpSpPr>
          <a:xfrm xmlns:a="http://schemas.openxmlformats.org/drawingml/2006/main">
            <a:off x="234954" y="63004"/>
            <a:ext cx="8585199" cy="474349"/>
            <a:chOff x="234954" y="63004"/>
            <a:chExt cx="8585199" cy="474349"/>
          </a:xfrm>
        </cdr:grpSpPr>
        <cdr:grpSp>
          <cdr:nvGrpSpPr>
            <cdr:cNvPr id="9" name="Group 8">
              <a:extLst xmlns:a="http://schemas.openxmlformats.org/drawingml/2006/main">
                <a:ext uri="{FF2B5EF4-FFF2-40B4-BE49-F238E27FC236}">
                  <a16:creationId xmlns:a16="http://schemas.microsoft.com/office/drawing/2014/main" id="{B64BEBA5-D58B-4B7A-8B83-5B6DE6FACF79}"/>
                </a:ext>
              </a:extLst>
            </cdr:cNvPr>
            <cdr:cNvGrpSpPr/>
          </cdr:nvGrpSpPr>
          <cdr:grpSpPr>
            <a:xfrm xmlns:a="http://schemas.openxmlformats.org/drawingml/2006/main">
              <a:off x="234954" y="75703"/>
              <a:ext cx="8585199" cy="461650"/>
              <a:chOff x="234954" y="75703"/>
              <a:chExt cx="8585199" cy="461650"/>
            </a:xfrm>
          </cdr:grpSpPr>
          <cdr:grpSp>
            <cdr:nvGrpSpPr>
              <cdr:cNvPr id="8" name="Group 7">
                <a:extLst xmlns:a="http://schemas.openxmlformats.org/drawingml/2006/main">
                  <a:ext uri="{FF2B5EF4-FFF2-40B4-BE49-F238E27FC236}">
                    <a16:creationId xmlns:a16="http://schemas.microsoft.com/office/drawing/2014/main" id="{0EAFA039-2733-4FBA-AC66-7CAA2FAE2308}"/>
                  </a:ext>
                </a:extLst>
              </cdr:cNvPr>
              <cdr:cNvGrpSpPr/>
            </cdr:nvGrpSpPr>
            <cdr:grpSpPr>
              <a:xfrm xmlns:a="http://schemas.openxmlformats.org/drawingml/2006/main">
                <a:off x="234954" y="329949"/>
                <a:ext cx="8585199" cy="207404"/>
                <a:chOff x="234954" y="329949"/>
                <a:chExt cx="8585199" cy="207404"/>
              </a:xfrm>
            </cdr:grpSpPr>
            <cdr:sp macro="" textlink="">
              <cdr:nvSpPr>
                <cdr:cNvPr id="2" name="Right Brace 1"/>
                <cdr:cNvSpPr/>
              </cdr:nvSpPr>
              <cdr:spPr>
                <a:xfrm xmlns:a="http://schemas.openxmlformats.org/drawingml/2006/main" rot="16200000">
                  <a:off x="1009289" y="-437786"/>
                  <a:ext cx="200804" cy="1749473"/>
                </a:xfrm>
                <a:prstGeom xmlns:a="http://schemas.openxmlformats.org/drawingml/2006/main" prst="rightBrace">
                  <a:avLst/>
                </a:prstGeom>
                <a:ln xmlns:a="http://schemas.openxmlformats.org/drawingml/2006/main" w="38100" cmpd="sng">
                  <a:solidFill>
                    <a:schemeClr val="tx1"/>
                  </a:solidFill>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endParaRPr lang="en-US" dirty="0"/>
                </a:p>
              </cdr:txBody>
            </cdr:sp>
            <cdr:sp macro="" textlink="">
              <cdr:nvSpPr>
                <cdr:cNvPr id="3" name="Right Brace 2"/>
                <cdr:cNvSpPr/>
              </cdr:nvSpPr>
              <cdr:spPr>
                <a:xfrm xmlns:a="http://schemas.openxmlformats.org/drawingml/2006/main" rot="16200000">
                  <a:off x="4448774" y="-2082538"/>
                  <a:ext cx="194456" cy="5045326"/>
                </a:xfrm>
                <a:prstGeom xmlns:a="http://schemas.openxmlformats.org/drawingml/2006/main" prst="rightBrace">
                  <a:avLst/>
                </a:prstGeom>
                <a:ln xmlns:a="http://schemas.openxmlformats.org/drawingml/2006/main" w="38100" cmpd="sng">
                  <a:solidFill>
                    <a:schemeClr val="tx1"/>
                  </a:solidFill>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pPr algn="ctr"/>
                  <a:endParaRPr lang="en-US" dirty="0"/>
                </a:p>
              </cdr:txBody>
            </cdr:sp>
            <cdr:sp macro="" textlink="">
              <cdr:nvSpPr>
                <cdr:cNvPr id="4" name="Right Brace 3"/>
                <cdr:cNvSpPr/>
              </cdr:nvSpPr>
              <cdr:spPr>
                <a:xfrm xmlns:a="http://schemas.openxmlformats.org/drawingml/2006/main" rot="16200000">
                  <a:off x="7873132" y="-409669"/>
                  <a:ext cx="207403" cy="1686639"/>
                </a:xfrm>
                <a:prstGeom xmlns:a="http://schemas.openxmlformats.org/drawingml/2006/main" prst="rightBrace">
                  <a:avLst/>
                </a:prstGeom>
                <a:ln xmlns:a="http://schemas.openxmlformats.org/drawingml/2006/main" w="38100" cmpd="sng">
                  <a:solidFill>
                    <a:schemeClr val="tx1"/>
                  </a:solidFill>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pPr algn="ctr"/>
                  <a:endParaRPr lang="en-US" dirty="0"/>
                </a:p>
              </cdr:txBody>
            </cdr:sp>
          </cdr:grpSp>
          <cdr:sp macro="" textlink="">
            <cdr:nvSpPr>
              <cdr:cNvPr id="6" name="TextBox 5"/>
              <cdr:cNvSpPr txBox="1"/>
            </cdr:nvSpPr>
            <cdr:spPr>
              <a:xfrm xmlns:a="http://schemas.openxmlformats.org/drawingml/2006/main">
                <a:off x="3885882" y="75703"/>
                <a:ext cx="1346200" cy="28242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1200" b="1" dirty="0"/>
                  <a:t>Returns to farmers</a:t>
                </a:r>
              </a:p>
            </cdr:txBody>
          </cdr:sp>
        </cdr:grpSp>
        <cdr:sp macro="" textlink="">
          <cdr:nvSpPr>
            <cdr:cNvPr id="7" name="TextBox 6"/>
            <cdr:cNvSpPr txBox="1"/>
          </cdr:nvSpPr>
          <cdr:spPr>
            <a:xfrm xmlns:a="http://schemas.openxmlformats.org/drawingml/2006/main">
              <a:off x="7301560" y="63004"/>
              <a:ext cx="1346200" cy="28242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1200" b="1" dirty="0"/>
                <a:t>CAAC</a:t>
              </a:r>
              <a:r>
                <a:rPr lang="en-US" sz="1200" b="1" baseline="0" dirty="0"/>
                <a:t> net profit</a:t>
              </a:r>
              <a:endParaRPr lang="en-US" sz="1200" b="1" dirty="0"/>
            </a:p>
          </cdr:txBody>
        </cdr:sp>
      </cdr:grpSp>
    </cdr:grp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DE40819-C033-F24F-B525-0C2B5EE66B71}" type="datetime1">
              <a:rPr lang="en-GB" smtClean="0"/>
              <a:t>27/08/2020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30314AF-E666-1145-B87E-E17083133C74}" type="slidenum">
              <a:rPr lang="en-US" smtClean="0"/>
              <a:t>‹#›</a:t>
            </a:fld>
            <a:endParaRPr lang="en-US" dirty="0"/>
          </a:p>
        </p:txBody>
      </p:sp>
    </p:spTree>
    <p:extLst>
      <p:ext uri="{BB962C8B-B14F-4D97-AF65-F5344CB8AC3E}">
        <p14:creationId xmlns:p14="http://schemas.microsoft.com/office/powerpoint/2010/main" val="29940320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C59410-C8FA-6240-B659-04CCCACD6F2F}" type="datetime1">
              <a:rPr lang="en-GB" smtClean="0"/>
              <a:t>27/08/2020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B07A10A-217D-744E-8784-A3E93F323080}" type="slidenum">
              <a:rPr lang="en-US" smtClean="0"/>
              <a:t>‹#›</a:t>
            </a:fld>
            <a:endParaRPr lang="en-US" dirty="0"/>
          </a:p>
        </p:txBody>
      </p:sp>
    </p:spTree>
    <p:extLst>
      <p:ext uri="{BB962C8B-B14F-4D97-AF65-F5344CB8AC3E}">
        <p14:creationId xmlns:p14="http://schemas.microsoft.com/office/powerpoint/2010/main" val="246987518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a:solidFill>
                <a:schemeClr val="bg1">
                  <a:lumMod val="50000"/>
                </a:schemeClr>
              </a:solidFill>
            </a:endParaRP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sz="1200" kern="1200" dirty="0">
                <a:solidFill>
                  <a:schemeClr val="tx1"/>
                </a:solidFill>
                <a:effectLst/>
                <a:latin typeface="+mn-lt"/>
                <a:ea typeface="+mn-ea"/>
                <a:cs typeface="+mn-cs"/>
              </a:rPr>
              <a:t>IPCC figures estimate that most of the mitigation potential of industry emissions (such as fuel switching or CCS) will be available at $50-200/tCO2,</a:t>
            </a:r>
            <a:r>
              <a:rPr lang="en-US" sz="1200" kern="1200" baseline="0" dirty="0">
                <a:solidFill>
                  <a:schemeClr val="tx1"/>
                </a:solidFill>
                <a:effectLst/>
                <a:latin typeface="+mn-lt"/>
                <a:ea typeface="+mn-ea"/>
                <a:cs typeface="+mn-cs"/>
              </a:rPr>
              <a:t> a</a:t>
            </a:r>
            <a:r>
              <a:rPr lang="en-US" sz="1200" kern="1200" dirty="0">
                <a:solidFill>
                  <a:schemeClr val="tx1"/>
                </a:solidFill>
                <a:effectLst/>
                <a:latin typeface="+mn-lt"/>
                <a:ea typeface="+mn-ea"/>
                <a:cs typeface="+mn-cs"/>
              </a:rPr>
              <a:t>nd that some mitigation options in the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transport sector (especially HGVs and aviation) may have costs ranging from $0-400/tCO2.</a:t>
            </a:r>
            <a:r>
              <a:rPr lang="en-US" sz="1200" kern="1200" baseline="0" dirty="0">
                <a:solidFill>
                  <a:schemeClr val="tx1"/>
                </a:solidFill>
                <a:effectLst/>
                <a:latin typeface="+mn-lt"/>
                <a:ea typeface="+mn-ea"/>
                <a:cs typeface="+mn-cs"/>
              </a:rPr>
              <a:t> </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sz="1200" i="0" kern="1200" dirty="0">
                <a:solidFill>
                  <a:schemeClr val="tx1"/>
                </a:solidFill>
                <a:effectLst/>
                <a:latin typeface="+mn-lt"/>
                <a:ea typeface="+mn-ea"/>
                <a:cs typeface="+mn-cs"/>
              </a:rPr>
              <a:t>Some </a:t>
            </a:r>
            <a:r>
              <a:rPr lang="en-US" sz="1200" kern="1200" dirty="0">
                <a:solidFill>
                  <a:schemeClr val="tx1"/>
                </a:solidFill>
                <a:effectLst/>
                <a:latin typeface="+mn-lt"/>
                <a:ea typeface="+mn-ea"/>
                <a:cs typeface="+mn-cs"/>
              </a:rPr>
              <a:t>Negative Emissions Technologies (NETs; i.e. those that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remove CO2 from the atmosphere) can be cost competitive with mitigation options at scale</a:t>
            </a:r>
            <a:r>
              <a:rPr lang="en-US" sz="1200" kern="1200" baseline="0" dirty="0">
                <a:solidFill>
                  <a:schemeClr val="tx1"/>
                </a:solidFill>
                <a:effectLst/>
                <a:latin typeface="+mn-lt"/>
                <a:ea typeface="+mn-ea"/>
                <a:cs typeface="+mn-cs"/>
              </a:rPr>
              <a:t> – some studies show </a:t>
            </a:r>
            <a:r>
              <a:rPr lang="en-US" sz="1200" kern="1200" dirty="0">
                <a:solidFill>
                  <a:schemeClr val="tx1"/>
                </a:solidFill>
                <a:effectLst/>
                <a:latin typeface="+mn-lt"/>
                <a:ea typeface="+mn-ea"/>
                <a:cs typeface="+mn-cs"/>
              </a:rPr>
              <a:t>abatement costs of US$60-160/tCO2.</a:t>
            </a:r>
            <a:endParaRPr lang="en-US" dirty="0"/>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dirty="0"/>
              <a:t>TIST estimates</a:t>
            </a:r>
            <a:r>
              <a:rPr lang="en-US" baseline="0" dirty="0"/>
              <a:t> suggest that programme costs will amount to </a:t>
            </a:r>
            <a:r>
              <a:rPr lang="en-US" sz="1200" kern="1200" dirty="0">
                <a:solidFill>
                  <a:schemeClr val="tx1"/>
                </a:solidFill>
                <a:effectLst/>
                <a:latin typeface="+mn-lt"/>
                <a:ea typeface="+mn-ea"/>
                <a:cs typeface="+mn-cs"/>
              </a:rPr>
              <a:t>$4.50/tCO2</a:t>
            </a:r>
            <a:r>
              <a:rPr lang="en-US" sz="1200" kern="1200" baseline="0" dirty="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baseline="0" dirty="0">
                <a:solidFill>
                  <a:schemeClr val="tx1"/>
                </a:solidFill>
                <a:effectLst/>
                <a:latin typeface="+mn-lt"/>
                <a:ea typeface="+mn-ea"/>
                <a:cs typeface="+mn-cs"/>
              </a:rPr>
              <a:t>Sources: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McGlashan, N., Shah, N., Caldecott, B., Workman, M. 2012 “High-level techno-economic assessment of negative emissions technologies,” Process Safety and Environmental</a:t>
            </a:r>
            <a:r>
              <a:rPr lang="en-US" sz="1200" i="1" kern="1200" baseline="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Protection, 90(6), 501–510. </a:t>
            </a:r>
            <a:endParaRPr lang="en-US" i="1" dirty="0"/>
          </a:p>
          <a:p>
            <a:pPr marL="0" marR="0" indent="0" algn="l" defTabSz="914400" rtl="0" eaLnBrk="1" fontAlgn="auto" latinLnBrk="0" hangingPunct="1">
              <a:lnSpc>
                <a:spcPct val="100000"/>
              </a:lnSpc>
              <a:spcBef>
                <a:spcPts val="0"/>
              </a:spcBef>
              <a:spcAft>
                <a:spcPts val="0"/>
              </a:spcAft>
              <a:buClrTx/>
              <a:buSzTx/>
              <a:buFontTx/>
              <a:buNone/>
              <a:tabLst/>
              <a:defRPr/>
            </a:pPr>
            <a:r>
              <a:rPr lang="en-US" i="1" dirty="0"/>
              <a:t>http://www.smithschool.ox.ac.uk/research-programmes/stranded-assets/Stranded%20Carbon%20Assets%20and%20NETs%20-%2006.02.15.pdf</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IPCC, 2014. Climate Change 2014: Mitigation of Climate Change. Contribution of Working Group III to the Fifth Assessment Report of the Intergovernmental Panel on Climate</a:t>
            </a:r>
            <a:r>
              <a:rPr lang="en-US" sz="1200" i="1" kern="1200" baseline="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Change. Cambridge University Press, Cambridge, UK and New York, NY, USA.</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Carbon emission stat source:</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https://www.co2.earth/global-co2-emissions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https://www.google.co.uk/url?sa=t&amp;rct=j&amp;q=&amp;esrc=s&amp;source=web&amp;cd=2&amp;ved=0ahUKEwjf0bbNhP3OAhUqD8AKHbFdAaYQFggnMAE&amp;url=https%3A%2F%2Fdialnet.unirioja.es%2Fdescarga%2Farticulo%2F4997468.pdf&amp;usg=AFQjCNGTYCsiRwCvCsHsS5zIX9Q3VDA09A</a:t>
            </a:r>
          </a:p>
        </p:txBody>
      </p:sp>
      <p:sp>
        <p:nvSpPr>
          <p:cNvPr id="4" name="Slide Number Placeholder 3"/>
          <p:cNvSpPr>
            <a:spLocks noGrp="1"/>
          </p:cNvSpPr>
          <p:nvPr>
            <p:ph type="sldNum" sz="quarter" idx="10"/>
          </p:nvPr>
        </p:nvSpPr>
        <p:spPr/>
        <p:txBody>
          <a:bodyPr/>
          <a:lstStyle/>
          <a:p>
            <a:fld id="{0B07A10A-217D-744E-8784-A3E93F323080}" type="slidenum">
              <a:rPr lang="en-US" smtClean="0"/>
              <a:t>2</a:t>
            </a:fld>
            <a:endParaRPr lang="en-US" dirty="0"/>
          </a:p>
        </p:txBody>
      </p:sp>
    </p:spTree>
    <p:extLst>
      <p:ext uri="{BB962C8B-B14F-4D97-AF65-F5344CB8AC3E}">
        <p14:creationId xmlns:p14="http://schemas.microsoft.com/office/powerpoint/2010/main" val="2175612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for smallholder income stats:</a:t>
            </a:r>
            <a:r>
              <a:rPr lang="en-US" baseline="0" dirty="0"/>
              <a:t> http://www.fao.org/3/a-i5251e.pdf</a:t>
            </a:r>
          </a:p>
        </p:txBody>
      </p:sp>
      <p:sp>
        <p:nvSpPr>
          <p:cNvPr id="4" name="Slide Number Placeholder 3"/>
          <p:cNvSpPr>
            <a:spLocks noGrp="1"/>
          </p:cNvSpPr>
          <p:nvPr>
            <p:ph type="sldNum" sz="quarter" idx="10"/>
          </p:nvPr>
        </p:nvSpPr>
        <p:spPr/>
        <p:txBody>
          <a:bodyPr/>
          <a:lstStyle/>
          <a:p>
            <a:fld id="{0B07A10A-217D-744E-8784-A3E93F323080}" type="slidenum">
              <a:rPr lang="en-US" smtClean="0"/>
              <a:t>8</a:t>
            </a:fld>
            <a:endParaRPr lang="en-US" dirty="0"/>
          </a:p>
        </p:txBody>
      </p:sp>
    </p:spTree>
    <p:extLst>
      <p:ext uri="{BB962C8B-B14F-4D97-AF65-F5344CB8AC3E}">
        <p14:creationId xmlns:p14="http://schemas.microsoft.com/office/powerpoint/2010/main" val="22849672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07A10A-217D-744E-8784-A3E93F323080}" type="slidenum">
              <a:rPr lang="en-US" smtClean="0"/>
              <a:t>10</a:t>
            </a:fld>
            <a:endParaRPr lang="en-US" dirty="0"/>
          </a:p>
        </p:txBody>
      </p:sp>
    </p:spTree>
    <p:extLst>
      <p:ext uri="{BB962C8B-B14F-4D97-AF65-F5344CB8AC3E}">
        <p14:creationId xmlns:p14="http://schemas.microsoft.com/office/powerpoint/2010/main" val="18708047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457200" rtl="0" eaLnBrk="1" fontAlgn="auto" latinLnBrk="0" hangingPunct="1">
              <a:lnSpc>
                <a:spcPct val="100000"/>
              </a:lnSpc>
              <a:spcBef>
                <a:spcPts val="0"/>
              </a:spcBef>
              <a:spcAft>
                <a:spcPts val="0"/>
              </a:spcAft>
              <a:buClrTx/>
              <a:buSzTx/>
              <a:buFontTx/>
              <a:buNone/>
              <a:tabLst/>
              <a:defRPr/>
            </a:pPr>
            <a:r>
              <a:rPr lang="en-US" dirty="0"/>
              <a:t>NOTE:</a:t>
            </a:r>
            <a:r>
              <a:rPr lang="en-US" baseline="0" dirty="0"/>
              <a:t> The TIST expansion will result in </a:t>
            </a:r>
            <a:r>
              <a:rPr lang="en-GB" sz="1900" dirty="0"/>
              <a:t>an additional 11m tCO</a:t>
            </a:r>
            <a:r>
              <a:rPr lang="en-US" sz="1900" dirty="0"/>
              <a:t>2</a:t>
            </a:r>
            <a:r>
              <a:rPr lang="en-GB" sz="1900" dirty="0"/>
              <a:t>e being sequestered over a 30 year period. At</a:t>
            </a:r>
            <a:r>
              <a:rPr lang="en-GB" sz="1900" baseline="0" dirty="0"/>
              <a:t> current market levels, this would account for a small percentage of the voluntary offset market, and is expected to account for an even smaller proportion of the market, as the market grows over time. As such, there is a very limited risk of the expansion affecting the market price for voluntary carbon offsets.</a:t>
            </a:r>
            <a:endParaRPr lang="en-GB" sz="1900" dirty="0"/>
          </a:p>
        </p:txBody>
      </p:sp>
      <p:sp>
        <p:nvSpPr>
          <p:cNvPr id="4" name="Slide Number Placeholder 3"/>
          <p:cNvSpPr>
            <a:spLocks noGrp="1"/>
          </p:cNvSpPr>
          <p:nvPr>
            <p:ph type="sldNum" sz="quarter" idx="10"/>
          </p:nvPr>
        </p:nvSpPr>
        <p:spPr/>
        <p:txBody>
          <a:bodyPr/>
          <a:lstStyle/>
          <a:p>
            <a:fld id="{0B07A10A-217D-744E-8784-A3E93F323080}" type="slidenum">
              <a:rPr lang="en-US" smtClean="0"/>
              <a:t>13</a:t>
            </a:fld>
            <a:endParaRPr lang="en-US" dirty="0"/>
          </a:p>
        </p:txBody>
      </p:sp>
    </p:spTree>
    <p:extLst>
      <p:ext uri="{BB962C8B-B14F-4D97-AF65-F5344CB8AC3E}">
        <p14:creationId xmlns:p14="http://schemas.microsoft.com/office/powerpoint/2010/main" val="18708047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485A15-B6B4-4E8F-B208-EB38BDE5E6FF}" type="slidenum">
              <a:rPr lang="id-ID" smtClean="0">
                <a:solidFill>
                  <a:prstClr val="black"/>
                </a:solidFill>
                <a:latin typeface="Calibri"/>
              </a:rPr>
              <a:pPr/>
              <a:t>17</a:t>
            </a:fld>
            <a:endParaRPr lang="id-ID">
              <a:solidFill>
                <a:prstClr val="black"/>
              </a:solidFill>
              <a:latin typeface="Calibri"/>
            </a:endParaRPr>
          </a:p>
        </p:txBody>
      </p:sp>
    </p:spTree>
    <p:extLst>
      <p:ext uri="{BB962C8B-B14F-4D97-AF65-F5344CB8AC3E}">
        <p14:creationId xmlns:p14="http://schemas.microsoft.com/office/powerpoint/2010/main" val="14229995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The estimated value to the global community is much higher than the market price (World Bank estimate $30).</a:t>
            </a:r>
          </a:p>
          <a:p>
            <a:r>
              <a:rPr lang="en-GB" sz="1200" dirty="0"/>
              <a:t>Analysts forecast much higher carbon market prices following COP21 and Market Stability Reserve agreements, with voluntary market prices tracking mandatory market prices (EU ETS prices are forecasted to rise to $40 by 2028)</a:t>
            </a:r>
          </a:p>
        </p:txBody>
      </p:sp>
      <p:sp>
        <p:nvSpPr>
          <p:cNvPr id="4" name="Slide Number Placeholder 3"/>
          <p:cNvSpPr>
            <a:spLocks noGrp="1"/>
          </p:cNvSpPr>
          <p:nvPr>
            <p:ph type="sldNum" sz="quarter" idx="10"/>
          </p:nvPr>
        </p:nvSpPr>
        <p:spPr/>
        <p:txBody>
          <a:bodyPr/>
          <a:lstStyle/>
          <a:p>
            <a:fld id="{0B07A10A-217D-744E-8784-A3E93F323080}" type="slidenum">
              <a:rPr lang="en-US" smtClean="0"/>
              <a:t>20</a:t>
            </a:fld>
            <a:endParaRPr lang="en-US"/>
          </a:p>
        </p:txBody>
      </p:sp>
    </p:spTree>
    <p:extLst>
      <p:ext uri="{BB962C8B-B14F-4D97-AF65-F5344CB8AC3E}">
        <p14:creationId xmlns:p14="http://schemas.microsoft.com/office/powerpoint/2010/main" val="40779079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07A10A-217D-744E-8784-A3E93F323080}" type="slidenum">
              <a:rPr lang="en-US" smtClean="0"/>
              <a:t>25</a:t>
            </a:fld>
            <a:endParaRPr lang="en-US" dirty="0"/>
          </a:p>
        </p:txBody>
      </p:sp>
    </p:spTree>
    <p:extLst>
      <p:ext uri="{BB962C8B-B14F-4D97-AF65-F5344CB8AC3E}">
        <p14:creationId xmlns:p14="http://schemas.microsoft.com/office/powerpoint/2010/main" val="12174180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025B012-D52B-4A14-ADE9-63DDD70121D5}" type="slidenum">
              <a:rPr lang="en-GB" smtClean="0"/>
              <a:t>‹#›</a:t>
            </a:fld>
            <a:endParaRPr lang="en-GB" dirty="0"/>
          </a:p>
        </p:txBody>
      </p:sp>
    </p:spTree>
    <p:extLst>
      <p:ext uri="{BB962C8B-B14F-4D97-AF65-F5344CB8AC3E}">
        <p14:creationId xmlns:p14="http://schemas.microsoft.com/office/powerpoint/2010/main" val="561890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025B012-D52B-4A14-ADE9-63DDD70121D5}" type="slidenum">
              <a:rPr lang="en-GB" smtClean="0"/>
              <a:t>‹#›</a:t>
            </a:fld>
            <a:endParaRPr lang="en-GB" dirty="0"/>
          </a:p>
        </p:txBody>
      </p:sp>
    </p:spTree>
    <p:extLst>
      <p:ext uri="{BB962C8B-B14F-4D97-AF65-F5344CB8AC3E}">
        <p14:creationId xmlns:p14="http://schemas.microsoft.com/office/powerpoint/2010/main" val="818133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025B012-D52B-4A14-ADE9-63DDD70121D5}" type="slidenum">
              <a:rPr lang="en-GB" smtClean="0"/>
              <a:t>‹#›</a:t>
            </a:fld>
            <a:endParaRPr lang="en-GB" dirty="0"/>
          </a:p>
        </p:txBody>
      </p:sp>
    </p:spTree>
    <p:extLst>
      <p:ext uri="{BB962C8B-B14F-4D97-AF65-F5344CB8AC3E}">
        <p14:creationId xmlns:p14="http://schemas.microsoft.com/office/powerpoint/2010/main" val="14896311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Normal Center">
    <p:spTree>
      <p:nvGrpSpPr>
        <p:cNvPr id="1" name=""/>
        <p:cNvGrpSpPr/>
        <p:nvPr/>
      </p:nvGrpSpPr>
      <p:grpSpPr>
        <a:xfrm>
          <a:off x="0" y="0"/>
          <a:ext cx="0" cy="0"/>
          <a:chOff x="0" y="0"/>
          <a:chExt cx="0" cy="0"/>
        </a:xfrm>
      </p:grpSpPr>
      <p:sp>
        <p:nvSpPr>
          <p:cNvPr id="2" name="Title 1"/>
          <p:cNvSpPr>
            <a:spLocks noGrp="1"/>
          </p:cNvSpPr>
          <p:nvPr>
            <p:ph type="title"/>
          </p:nvPr>
        </p:nvSpPr>
        <p:spPr>
          <a:xfrm>
            <a:off x="417444" y="782847"/>
            <a:ext cx="11357112" cy="562527"/>
          </a:xfrm>
        </p:spPr>
        <p:txBody>
          <a:bodyPr>
            <a:normAutofit/>
          </a:bodyPr>
          <a:lstStyle>
            <a:lvl1pPr algn="ctr">
              <a:defRPr sz="2800">
                <a:solidFill>
                  <a:schemeClr val="tx1"/>
                </a:solidFill>
              </a:defRPr>
            </a:lvl1pPr>
          </a:lstStyle>
          <a:p>
            <a:r>
              <a:rPr lang="en-US"/>
              <a:t>Click to edit Master title style</a:t>
            </a:r>
            <a:endParaRPr lang="id-ID"/>
          </a:p>
        </p:txBody>
      </p:sp>
      <p:sp>
        <p:nvSpPr>
          <p:cNvPr id="8" name="Text Placeholder 7"/>
          <p:cNvSpPr>
            <a:spLocks noGrp="1"/>
          </p:cNvSpPr>
          <p:nvPr>
            <p:ph type="body" sz="quarter" idx="10"/>
          </p:nvPr>
        </p:nvSpPr>
        <p:spPr>
          <a:xfrm>
            <a:off x="417444" y="558294"/>
            <a:ext cx="11357112" cy="436908"/>
          </a:xfrm>
        </p:spPr>
        <p:txBody>
          <a:bodyPr>
            <a:normAutofit/>
          </a:bodyPr>
          <a:lstStyle>
            <a:lvl1pPr marL="0" indent="0" algn="ctr">
              <a:buNone/>
              <a:defRPr sz="1600">
                <a:solidFill>
                  <a:schemeClr val="bg1">
                    <a:lumMod val="50000"/>
                  </a:schemeClr>
                </a:solidFill>
                <a:latin typeface="+mn-lt"/>
              </a:defRPr>
            </a:lvl1pPr>
          </a:lstStyle>
          <a:p>
            <a:pPr lvl="0"/>
            <a:r>
              <a:rPr lang="en-US"/>
              <a:t>Click to edit Master text styles</a:t>
            </a:r>
          </a:p>
        </p:txBody>
      </p:sp>
      <p:sp>
        <p:nvSpPr>
          <p:cNvPr id="17" name="Rectangle 16"/>
          <p:cNvSpPr/>
          <p:nvPr userDrawn="1"/>
        </p:nvSpPr>
        <p:spPr>
          <a:xfrm>
            <a:off x="11622159" y="6467061"/>
            <a:ext cx="410817" cy="3909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 name="TextBox 17"/>
          <p:cNvSpPr txBox="1"/>
          <p:nvPr userDrawn="1"/>
        </p:nvSpPr>
        <p:spPr>
          <a:xfrm>
            <a:off x="11237846" y="6260362"/>
            <a:ext cx="649356" cy="307777"/>
          </a:xfrm>
          <a:prstGeom prst="rect">
            <a:avLst/>
          </a:prstGeom>
          <a:noFill/>
        </p:spPr>
        <p:txBody>
          <a:bodyPr wrap="square" rtlCol="0">
            <a:spAutoFit/>
          </a:bodyPr>
          <a:lstStyle/>
          <a:p>
            <a:pPr algn="ctr"/>
            <a:fld id="{49B9A1CC-CF23-404A-A754-6B4803B2A082}" type="slidenum">
              <a:rPr lang="id-ID" sz="1400" smtClean="0">
                <a:solidFill>
                  <a:schemeClr val="tx1"/>
                </a:solidFill>
              </a:rPr>
              <a:pPr algn="ctr"/>
              <a:t>‹#›</a:t>
            </a:fld>
            <a:endParaRPr lang="id-ID" sz="1400">
              <a:solidFill>
                <a:schemeClr val="tx1"/>
              </a:solidFill>
            </a:endParaRPr>
          </a:p>
        </p:txBody>
      </p:sp>
      <p:sp>
        <p:nvSpPr>
          <p:cNvPr id="3" name="Oval 2"/>
          <p:cNvSpPr/>
          <p:nvPr userDrawn="1"/>
        </p:nvSpPr>
        <p:spPr>
          <a:xfrm>
            <a:off x="11346524" y="6203278"/>
            <a:ext cx="432000" cy="43200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29371414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Normal Center">
    <p:spTree>
      <p:nvGrpSpPr>
        <p:cNvPr id="1" name=""/>
        <p:cNvGrpSpPr/>
        <p:nvPr/>
      </p:nvGrpSpPr>
      <p:grpSpPr>
        <a:xfrm>
          <a:off x="0" y="0"/>
          <a:ext cx="0" cy="0"/>
          <a:chOff x="0" y="0"/>
          <a:chExt cx="0" cy="0"/>
        </a:xfrm>
      </p:grpSpPr>
      <p:sp>
        <p:nvSpPr>
          <p:cNvPr id="2" name="Title 1"/>
          <p:cNvSpPr>
            <a:spLocks noGrp="1"/>
          </p:cNvSpPr>
          <p:nvPr>
            <p:ph type="title"/>
          </p:nvPr>
        </p:nvSpPr>
        <p:spPr>
          <a:xfrm>
            <a:off x="417444" y="782847"/>
            <a:ext cx="11357112" cy="562527"/>
          </a:xfrm>
        </p:spPr>
        <p:txBody>
          <a:bodyPr>
            <a:normAutofit/>
          </a:bodyPr>
          <a:lstStyle>
            <a:lvl1pPr algn="ctr">
              <a:defRPr sz="2800">
                <a:solidFill>
                  <a:schemeClr val="tx1"/>
                </a:solidFill>
              </a:defRPr>
            </a:lvl1pPr>
          </a:lstStyle>
          <a:p>
            <a:r>
              <a:rPr lang="en-US"/>
              <a:t>Click to edit Master title style</a:t>
            </a:r>
            <a:endParaRPr lang="id-ID"/>
          </a:p>
        </p:txBody>
      </p:sp>
      <p:sp>
        <p:nvSpPr>
          <p:cNvPr id="8" name="Text Placeholder 7"/>
          <p:cNvSpPr>
            <a:spLocks noGrp="1"/>
          </p:cNvSpPr>
          <p:nvPr>
            <p:ph type="body" sz="quarter" idx="10"/>
          </p:nvPr>
        </p:nvSpPr>
        <p:spPr>
          <a:xfrm>
            <a:off x="417444" y="558294"/>
            <a:ext cx="11357112" cy="436908"/>
          </a:xfrm>
        </p:spPr>
        <p:txBody>
          <a:bodyPr>
            <a:normAutofit/>
          </a:bodyPr>
          <a:lstStyle>
            <a:lvl1pPr marL="0" indent="0" algn="ctr">
              <a:buNone/>
              <a:defRPr sz="1600">
                <a:solidFill>
                  <a:schemeClr val="bg1">
                    <a:lumMod val="50000"/>
                  </a:schemeClr>
                </a:solidFill>
                <a:latin typeface="+mn-lt"/>
              </a:defRPr>
            </a:lvl1pPr>
          </a:lstStyle>
          <a:p>
            <a:pPr lvl="0"/>
            <a:r>
              <a:rPr lang="en-US"/>
              <a:t>Click to edit Master text styles</a:t>
            </a:r>
          </a:p>
        </p:txBody>
      </p:sp>
      <p:sp>
        <p:nvSpPr>
          <p:cNvPr id="17" name="Rectangle 16"/>
          <p:cNvSpPr/>
          <p:nvPr userDrawn="1"/>
        </p:nvSpPr>
        <p:spPr>
          <a:xfrm>
            <a:off x="11622159" y="6467061"/>
            <a:ext cx="410817" cy="3909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rgbClr val="FFFFFF"/>
              </a:solidFill>
              <a:latin typeface="Roboto Condensed Light"/>
            </a:endParaRPr>
          </a:p>
        </p:txBody>
      </p:sp>
      <p:sp>
        <p:nvSpPr>
          <p:cNvPr id="18" name="TextBox 17"/>
          <p:cNvSpPr txBox="1"/>
          <p:nvPr userDrawn="1"/>
        </p:nvSpPr>
        <p:spPr>
          <a:xfrm>
            <a:off x="11237846" y="6260362"/>
            <a:ext cx="649356" cy="307777"/>
          </a:xfrm>
          <a:prstGeom prst="rect">
            <a:avLst/>
          </a:prstGeom>
          <a:noFill/>
        </p:spPr>
        <p:txBody>
          <a:bodyPr wrap="square" rtlCol="0">
            <a:spAutoFit/>
          </a:bodyPr>
          <a:lstStyle/>
          <a:p>
            <a:pPr algn="ctr"/>
            <a:fld id="{49B9A1CC-CF23-404A-A754-6B4803B2A082}" type="slidenum">
              <a:rPr lang="id-ID" sz="1400" smtClean="0">
                <a:solidFill>
                  <a:srgbClr val="2B2B2D"/>
                </a:solidFill>
                <a:latin typeface="Roboto Condensed Light"/>
              </a:rPr>
              <a:pPr algn="ctr"/>
              <a:t>‹#›</a:t>
            </a:fld>
            <a:endParaRPr lang="id-ID" sz="1400">
              <a:solidFill>
                <a:srgbClr val="2B2B2D"/>
              </a:solidFill>
              <a:latin typeface="Roboto Condensed Light"/>
            </a:endParaRPr>
          </a:p>
        </p:txBody>
      </p:sp>
      <p:sp>
        <p:nvSpPr>
          <p:cNvPr id="3" name="Oval 2"/>
          <p:cNvSpPr/>
          <p:nvPr userDrawn="1"/>
        </p:nvSpPr>
        <p:spPr>
          <a:xfrm>
            <a:off x="11346524" y="6203278"/>
            <a:ext cx="432000" cy="43200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rgbClr val="FFFFFF"/>
              </a:solidFill>
              <a:latin typeface="Roboto Condensed Light"/>
            </a:endParaRPr>
          </a:p>
        </p:txBody>
      </p:sp>
    </p:spTree>
    <p:extLst>
      <p:ext uri="{BB962C8B-B14F-4D97-AF65-F5344CB8AC3E}">
        <p14:creationId xmlns:p14="http://schemas.microsoft.com/office/powerpoint/2010/main" val="35918002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rmal Center w/ image">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a:off x="-14288" y="0"/>
            <a:ext cx="12206288" cy="6858000"/>
          </a:xfrm>
        </p:spPr>
        <p:txBody>
          <a:bodyPr/>
          <a:lstStyle/>
          <a:p>
            <a:endParaRPr lang="id-ID"/>
          </a:p>
        </p:txBody>
      </p:sp>
      <p:sp>
        <p:nvSpPr>
          <p:cNvPr id="2" name="Title 1"/>
          <p:cNvSpPr>
            <a:spLocks noGrp="1"/>
          </p:cNvSpPr>
          <p:nvPr>
            <p:ph type="title"/>
          </p:nvPr>
        </p:nvSpPr>
        <p:spPr>
          <a:xfrm>
            <a:off x="417444" y="782847"/>
            <a:ext cx="11357112" cy="562527"/>
          </a:xfrm>
        </p:spPr>
        <p:txBody>
          <a:bodyPr>
            <a:normAutofit/>
          </a:bodyPr>
          <a:lstStyle>
            <a:lvl1pPr algn="ctr">
              <a:defRPr sz="2800">
                <a:solidFill>
                  <a:schemeClr val="tx1"/>
                </a:solidFill>
              </a:defRPr>
            </a:lvl1pPr>
          </a:lstStyle>
          <a:p>
            <a:r>
              <a:rPr lang="en-US"/>
              <a:t>Click to edit Master title style</a:t>
            </a:r>
            <a:endParaRPr lang="id-ID"/>
          </a:p>
        </p:txBody>
      </p:sp>
      <p:sp>
        <p:nvSpPr>
          <p:cNvPr id="8" name="Text Placeholder 7"/>
          <p:cNvSpPr>
            <a:spLocks noGrp="1"/>
          </p:cNvSpPr>
          <p:nvPr>
            <p:ph type="body" sz="quarter" idx="10"/>
          </p:nvPr>
        </p:nvSpPr>
        <p:spPr>
          <a:xfrm>
            <a:off x="417444" y="558294"/>
            <a:ext cx="11357112" cy="436908"/>
          </a:xfrm>
        </p:spPr>
        <p:txBody>
          <a:bodyPr>
            <a:normAutofit/>
          </a:bodyPr>
          <a:lstStyle>
            <a:lvl1pPr marL="0" indent="0" algn="ctr">
              <a:buNone/>
              <a:defRPr sz="1600">
                <a:solidFill>
                  <a:schemeClr val="bg1">
                    <a:lumMod val="50000"/>
                  </a:schemeClr>
                </a:solidFill>
                <a:latin typeface="+mn-lt"/>
              </a:defRPr>
            </a:lvl1pPr>
          </a:lstStyle>
          <a:p>
            <a:pPr lvl="0"/>
            <a:r>
              <a:rPr lang="en-US"/>
              <a:t>Click to edit Master text styles</a:t>
            </a:r>
          </a:p>
        </p:txBody>
      </p:sp>
      <p:sp>
        <p:nvSpPr>
          <p:cNvPr id="17" name="Rectangle 16"/>
          <p:cNvSpPr/>
          <p:nvPr userDrawn="1"/>
        </p:nvSpPr>
        <p:spPr>
          <a:xfrm>
            <a:off x="11622159" y="6467061"/>
            <a:ext cx="410817" cy="3909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rgbClr val="FFFFFF"/>
              </a:solidFill>
              <a:latin typeface="Roboto Condensed Light"/>
            </a:endParaRPr>
          </a:p>
        </p:txBody>
      </p:sp>
    </p:spTree>
    <p:extLst>
      <p:ext uri="{BB962C8B-B14F-4D97-AF65-F5344CB8AC3E}">
        <p14:creationId xmlns:p14="http://schemas.microsoft.com/office/powerpoint/2010/main" val="41499175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rmal Left">
    <p:spTree>
      <p:nvGrpSpPr>
        <p:cNvPr id="1" name=""/>
        <p:cNvGrpSpPr/>
        <p:nvPr/>
      </p:nvGrpSpPr>
      <p:grpSpPr>
        <a:xfrm>
          <a:off x="0" y="0"/>
          <a:ext cx="0" cy="0"/>
          <a:chOff x="0" y="0"/>
          <a:chExt cx="0" cy="0"/>
        </a:xfrm>
      </p:grpSpPr>
      <p:sp>
        <p:nvSpPr>
          <p:cNvPr id="2" name="Title 1"/>
          <p:cNvSpPr>
            <a:spLocks noGrp="1"/>
          </p:cNvSpPr>
          <p:nvPr>
            <p:ph type="title"/>
          </p:nvPr>
        </p:nvSpPr>
        <p:spPr>
          <a:xfrm>
            <a:off x="417444" y="782847"/>
            <a:ext cx="11357112" cy="562527"/>
          </a:xfrm>
        </p:spPr>
        <p:txBody>
          <a:bodyPr>
            <a:normAutofit/>
          </a:bodyPr>
          <a:lstStyle>
            <a:lvl1pPr algn="l">
              <a:defRPr sz="2800">
                <a:solidFill>
                  <a:schemeClr val="tx1"/>
                </a:solidFill>
              </a:defRPr>
            </a:lvl1pPr>
          </a:lstStyle>
          <a:p>
            <a:r>
              <a:rPr lang="en-US"/>
              <a:t>Click to edit Master title style</a:t>
            </a:r>
            <a:endParaRPr lang="id-ID"/>
          </a:p>
        </p:txBody>
      </p:sp>
      <p:sp>
        <p:nvSpPr>
          <p:cNvPr id="8" name="Text Placeholder 7"/>
          <p:cNvSpPr>
            <a:spLocks noGrp="1"/>
          </p:cNvSpPr>
          <p:nvPr>
            <p:ph type="body" sz="quarter" idx="10"/>
          </p:nvPr>
        </p:nvSpPr>
        <p:spPr>
          <a:xfrm>
            <a:off x="417444" y="558294"/>
            <a:ext cx="11357112" cy="436908"/>
          </a:xfrm>
        </p:spPr>
        <p:txBody>
          <a:bodyPr>
            <a:normAutofit/>
          </a:bodyPr>
          <a:lstStyle>
            <a:lvl1pPr marL="0" indent="0" algn="l">
              <a:buNone/>
              <a:defRPr sz="1600">
                <a:solidFill>
                  <a:schemeClr val="bg1">
                    <a:lumMod val="50000"/>
                  </a:schemeClr>
                </a:solidFill>
                <a:latin typeface="+mn-lt"/>
              </a:defRPr>
            </a:lvl1pPr>
          </a:lstStyle>
          <a:p>
            <a:pPr lvl="0"/>
            <a:r>
              <a:rPr lang="en-US"/>
              <a:t>Click to edit Master text styles</a:t>
            </a:r>
          </a:p>
        </p:txBody>
      </p:sp>
      <p:sp>
        <p:nvSpPr>
          <p:cNvPr id="17" name="Rectangle 16"/>
          <p:cNvSpPr/>
          <p:nvPr userDrawn="1"/>
        </p:nvSpPr>
        <p:spPr>
          <a:xfrm>
            <a:off x="11622159" y="6467061"/>
            <a:ext cx="410817" cy="3909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rgbClr val="FFFFFF"/>
              </a:solidFill>
              <a:latin typeface="Roboto Condensed Light"/>
            </a:endParaRPr>
          </a:p>
        </p:txBody>
      </p:sp>
      <p:sp>
        <p:nvSpPr>
          <p:cNvPr id="18" name="TextBox 17"/>
          <p:cNvSpPr txBox="1"/>
          <p:nvPr userDrawn="1"/>
        </p:nvSpPr>
        <p:spPr>
          <a:xfrm>
            <a:off x="11237846" y="6260362"/>
            <a:ext cx="649356" cy="307777"/>
          </a:xfrm>
          <a:prstGeom prst="rect">
            <a:avLst/>
          </a:prstGeom>
          <a:noFill/>
        </p:spPr>
        <p:txBody>
          <a:bodyPr wrap="square" rtlCol="0">
            <a:spAutoFit/>
          </a:bodyPr>
          <a:lstStyle/>
          <a:p>
            <a:pPr algn="ctr"/>
            <a:fld id="{49B9A1CC-CF23-404A-A754-6B4803B2A082}" type="slidenum">
              <a:rPr lang="id-ID" sz="1400" smtClean="0">
                <a:solidFill>
                  <a:srgbClr val="2B2B2D"/>
                </a:solidFill>
                <a:latin typeface="Roboto Condensed Light"/>
              </a:rPr>
              <a:pPr algn="ctr"/>
              <a:t>‹#›</a:t>
            </a:fld>
            <a:endParaRPr lang="id-ID" sz="1400">
              <a:solidFill>
                <a:srgbClr val="2B2B2D"/>
              </a:solidFill>
              <a:latin typeface="Roboto Condensed Light"/>
            </a:endParaRPr>
          </a:p>
        </p:txBody>
      </p:sp>
      <p:sp>
        <p:nvSpPr>
          <p:cNvPr id="3" name="Oval 2"/>
          <p:cNvSpPr/>
          <p:nvPr userDrawn="1"/>
        </p:nvSpPr>
        <p:spPr>
          <a:xfrm>
            <a:off x="11346524" y="6203278"/>
            <a:ext cx="432000" cy="43200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rgbClr val="FFFFFF"/>
              </a:solidFill>
              <a:latin typeface="Roboto Condensed Light"/>
            </a:endParaRPr>
          </a:p>
        </p:txBody>
      </p:sp>
    </p:spTree>
    <p:extLst>
      <p:ext uri="{BB962C8B-B14F-4D97-AF65-F5344CB8AC3E}">
        <p14:creationId xmlns:p14="http://schemas.microsoft.com/office/powerpoint/2010/main" val="31657274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Normal Right">
    <p:spTree>
      <p:nvGrpSpPr>
        <p:cNvPr id="1" name=""/>
        <p:cNvGrpSpPr/>
        <p:nvPr/>
      </p:nvGrpSpPr>
      <p:grpSpPr>
        <a:xfrm>
          <a:off x="0" y="0"/>
          <a:ext cx="0" cy="0"/>
          <a:chOff x="0" y="0"/>
          <a:chExt cx="0" cy="0"/>
        </a:xfrm>
      </p:grpSpPr>
      <p:sp>
        <p:nvSpPr>
          <p:cNvPr id="2" name="Title 1"/>
          <p:cNvSpPr>
            <a:spLocks noGrp="1"/>
          </p:cNvSpPr>
          <p:nvPr>
            <p:ph type="title"/>
          </p:nvPr>
        </p:nvSpPr>
        <p:spPr>
          <a:xfrm>
            <a:off x="417444" y="782847"/>
            <a:ext cx="11357112" cy="562527"/>
          </a:xfrm>
        </p:spPr>
        <p:txBody>
          <a:bodyPr>
            <a:normAutofit/>
          </a:bodyPr>
          <a:lstStyle>
            <a:lvl1pPr algn="r">
              <a:defRPr sz="2800">
                <a:solidFill>
                  <a:schemeClr val="tx1"/>
                </a:solidFill>
              </a:defRPr>
            </a:lvl1pPr>
          </a:lstStyle>
          <a:p>
            <a:r>
              <a:rPr lang="en-US"/>
              <a:t>Click to edit Master title style</a:t>
            </a:r>
            <a:endParaRPr lang="id-ID"/>
          </a:p>
        </p:txBody>
      </p:sp>
      <p:sp>
        <p:nvSpPr>
          <p:cNvPr id="8" name="Text Placeholder 7"/>
          <p:cNvSpPr>
            <a:spLocks noGrp="1"/>
          </p:cNvSpPr>
          <p:nvPr>
            <p:ph type="body" sz="quarter" idx="10"/>
          </p:nvPr>
        </p:nvSpPr>
        <p:spPr>
          <a:xfrm>
            <a:off x="417444" y="558294"/>
            <a:ext cx="11357112" cy="436908"/>
          </a:xfrm>
        </p:spPr>
        <p:txBody>
          <a:bodyPr>
            <a:normAutofit/>
          </a:bodyPr>
          <a:lstStyle>
            <a:lvl1pPr marL="0" indent="0" algn="r">
              <a:buNone/>
              <a:defRPr sz="1600">
                <a:solidFill>
                  <a:schemeClr val="bg1">
                    <a:lumMod val="50000"/>
                  </a:schemeClr>
                </a:solidFill>
                <a:latin typeface="+mn-lt"/>
              </a:defRPr>
            </a:lvl1pPr>
          </a:lstStyle>
          <a:p>
            <a:pPr lvl="0"/>
            <a:r>
              <a:rPr lang="en-US"/>
              <a:t>Click to edit Master text styles</a:t>
            </a:r>
          </a:p>
        </p:txBody>
      </p:sp>
      <p:sp>
        <p:nvSpPr>
          <p:cNvPr id="17" name="Rectangle 16"/>
          <p:cNvSpPr/>
          <p:nvPr userDrawn="1"/>
        </p:nvSpPr>
        <p:spPr>
          <a:xfrm>
            <a:off x="11622159" y="6467061"/>
            <a:ext cx="410817" cy="3909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rgbClr val="FFFFFF"/>
              </a:solidFill>
              <a:latin typeface="Roboto Condensed Light"/>
            </a:endParaRPr>
          </a:p>
        </p:txBody>
      </p:sp>
      <p:sp>
        <p:nvSpPr>
          <p:cNvPr id="18" name="TextBox 17"/>
          <p:cNvSpPr txBox="1"/>
          <p:nvPr userDrawn="1"/>
        </p:nvSpPr>
        <p:spPr>
          <a:xfrm>
            <a:off x="11237846" y="6260362"/>
            <a:ext cx="649356" cy="307777"/>
          </a:xfrm>
          <a:prstGeom prst="rect">
            <a:avLst/>
          </a:prstGeom>
          <a:noFill/>
        </p:spPr>
        <p:txBody>
          <a:bodyPr wrap="square" rtlCol="0">
            <a:spAutoFit/>
          </a:bodyPr>
          <a:lstStyle/>
          <a:p>
            <a:pPr algn="ctr"/>
            <a:fld id="{49B9A1CC-CF23-404A-A754-6B4803B2A082}" type="slidenum">
              <a:rPr lang="id-ID" sz="1400" smtClean="0">
                <a:solidFill>
                  <a:srgbClr val="2B2B2D"/>
                </a:solidFill>
                <a:latin typeface="Roboto Condensed Light"/>
              </a:rPr>
              <a:pPr algn="ctr"/>
              <a:t>‹#›</a:t>
            </a:fld>
            <a:endParaRPr lang="id-ID" sz="1400">
              <a:solidFill>
                <a:srgbClr val="2B2B2D"/>
              </a:solidFill>
              <a:latin typeface="Roboto Condensed Light"/>
            </a:endParaRPr>
          </a:p>
        </p:txBody>
      </p:sp>
      <p:sp>
        <p:nvSpPr>
          <p:cNvPr id="3" name="Oval 2"/>
          <p:cNvSpPr/>
          <p:nvPr userDrawn="1"/>
        </p:nvSpPr>
        <p:spPr>
          <a:xfrm>
            <a:off x="11346524" y="6203278"/>
            <a:ext cx="432000" cy="43200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rgbClr val="FFFFFF"/>
              </a:solidFill>
              <a:latin typeface="Roboto Condensed Light"/>
            </a:endParaRPr>
          </a:p>
        </p:txBody>
      </p:sp>
    </p:spTree>
    <p:extLst>
      <p:ext uri="{BB962C8B-B14F-4D97-AF65-F5344CB8AC3E}">
        <p14:creationId xmlns:p14="http://schemas.microsoft.com/office/powerpoint/2010/main" val="13062970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Normal Right">
    <p:spTree>
      <p:nvGrpSpPr>
        <p:cNvPr id="1" name=""/>
        <p:cNvGrpSpPr/>
        <p:nvPr/>
      </p:nvGrpSpPr>
      <p:grpSpPr>
        <a:xfrm>
          <a:off x="0" y="0"/>
          <a:ext cx="0" cy="0"/>
          <a:chOff x="0" y="0"/>
          <a:chExt cx="0" cy="0"/>
        </a:xfrm>
      </p:grpSpPr>
      <p:sp>
        <p:nvSpPr>
          <p:cNvPr id="2" name="Title 1"/>
          <p:cNvSpPr>
            <a:spLocks noGrp="1"/>
          </p:cNvSpPr>
          <p:nvPr>
            <p:ph type="title"/>
          </p:nvPr>
        </p:nvSpPr>
        <p:spPr>
          <a:xfrm>
            <a:off x="417444" y="782847"/>
            <a:ext cx="11357112" cy="562527"/>
          </a:xfrm>
        </p:spPr>
        <p:txBody>
          <a:bodyPr>
            <a:normAutofit/>
          </a:bodyPr>
          <a:lstStyle>
            <a:lvl1pPr algn="r">
              <a:defRPr sz="2800">
                <a:solidFill>
                  <a:schemeClr val="tx1"/>
                </a:solidFill>
              </a:defRPr>
            </a:lvl1pPr>
          </a:lstStyle>
          <a:p>
            <a:r>
              <a:rPr lang="en-US"/>
              <a:t>Click to edit Master title style</a:t>
            </a:r>
            <a:endParaRPr lang="id-ID"/>
          </a:p>
        </p:txBody>
      </p:sp>
      <p:sp>
        <p:nvSpPr>
          <p:cNvPr id="8" name="Text Placeholder 7"/>
          <p:cNvSpPr>
            <a:spLocks noGrp="1"/>
          </p:cNvSpPr>
          <p:nvPr>
            <p:ph type="body" sz="quarter" idx="10"/>
          </p:nvPr>
        </p:nvSpPr>
        <p:spPr>
          <a:xfrm>
            <a:off x="417444" y="558294"/>
            <a:ext cx="11357112" cy="436908"/>
          </a:xfrm>
        </p:spPr>
        <p:txBody>
          <a:bodyPr>
            <a:normAutofit/>
          </a:bodyPr>
          <a:lstStyle>
            <a:lvl1pPr marL="0" indent="0" algn="r">
              <a:buNone/>
              <a:defRPr sz="1600">
                <a:solidFill>
                  <a:schemeClr val="bg1">
                    <a:lumMod val="50000"/>
                  </a:schemeClr>
                </a:solidFill>
                <a:latin typeface="+mn-lt"/>
              </a:defRPr>
            </a:lvl1pPr>
          </a:lstStyle>
          <a:p>
            <a:pPr lvl="0"/>
            <a:r>
              <a:rPr lang="en-US"/>
              <a:t>Click to edit Master text styles</a:t>
            </a:r>
          </a:p>
        </p:txBody>
      </p:sp>
      <p:sp>
        <p:nvSpPr>
          <p:cNvPr id="17" name="Rectangle 16"/>
          <p:cNvSpPr/>
          <p:nvPr userDrawn="1"/>
        </p:nvSpPr>
        <p:spPr>
          <a:xfrm>
            <a:off x="11622159" y="6467061"/>
            <a:ext cx="410817" cy="3909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rgbClr val="FFFFFF"/>
              </a:solidFill>
              <a:latin typeface="Roboto Condensed Light"/>
            </a:endParaRPr>
          </a:p>
        </p:txBody>
      </p:sp>
      <p:sp>
        <p:nvSpPr>
          <p:cNvPr id="18" name="TextBox 17"/>
          <p:cNvSpPr txBox="1"/>
          <p:nvPr userDrawn="1"/>
        </p:nvSpPr>
        <p:spPr>
          <a:xfrm>
            <a:off x="11237846" y="6260362"/>
            <a:ext cx="649356" cy="307777"/>
          </a:xfrm>
          <a:prstGeom prst="rect">
            <a:avLst/>
          </a:prstGeom>
          <a:noFill/>
        </p:spPr>
        <p:txBody>
          <a:bodyPr wrap="square" rtlCol="0">
            <a:spAutoFit/>
          </a:bodyPr>
          <a:lstStyle/>
          <a:p>
            <a:pPr algn="ctr"/>
            <a:fld id="{49B9A1CC-CF23-404A-A754-6B4803B2A082}" type="slidenum">
              <a:rPr lang="id-ID" sz="1400" smtClean="0">
                <a:solidFill>
                  <a:srgbClr val="2B2B2D"/>
                </a:solidFill>
                <a:latin typeface="Roboto Condensed Light"/>
              </a:rPr>
              <a:pPr algn="ctr"/>
              <a:t>‹#›</a:t>
            </a:fld>
            <a:endParaRPr lang="id-ID" sz="1400">
              <a:solidFill>
                <a:srgbClr val="2B2B2D"/>
              </a:solidFill>
              <a:latin typeface="Roboto Condensed Light"/>
            </a:endParaRPr>
          </a:p>
        </p:txBody>
      </p:sp>
      <p:sp>
        <p:nvSpPr>
          <p:cNvPr id="3" name="Oval 2"/>
          <p:cNvSpPr/>
          <p:nvPr userDrawn="1"/>
        </p:nvSpPr>
        <p:spPr>
          <a:xfrm>
            <a:off x="11346524" y="6203278"/>
            <a:ext cx="432000" cy="43200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rgbClr val="FFFFFF"/>
              </a:solidFill>
              <a:latin typeface="Roboto Condensed Light"/>
            </a:endParaRPr>
          </a:p>
        </p:txBody>
      </p:sp>
      <p:sp>
        <p:nvSpPr>
          <p:cNvPr id="7" name="Picture Placeholder 4"/>
          <p:cNvSpPr>
            <a:spLocks noGrp="1"/>
          </p:cNvSpPr>
          <p:nvPr>
            <p:ph type="pic" sz="quarter" idx="11"/>
          </p:nvPr>
        </p:nvSpPr>
        <p:spPr>
          <a:xfrm>
            <a:off x="0" y="0"/>
            <a:ext cx="2875722" cy="6857999"/>
          </a:xfrm>
        </p:spPr>
        <p:txBody>
          <a:bodyPr/>
          <a:lstStyle/>
          <a:p>
            <a:endParaRPr lang="id-ID"/>
          </a:p>
        </p:txBody>
      </p:sp>
    </p:spTree>
    <p:extLst>
      <p:ext uri="{BB962C8B-B14F-4D97-AF65-F5344CB8AC3E}">
        <p14:creationId xmlns:p14="http://schemas.microsoft.com/office/powerpoint/2010/main" val="2045596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ormal NoTitle">
    <p:spTree>
      <p:nvGrpSpPr>
        <p:cNvPr id="1" name=""/>
        <p:cNvGrpSpPr/>
        <p:nvPr/>
      </p:nvGrpSpPr>
      <p:grpSpPr>
        <a:xfrm>
          <a:off x="0" y="0"/>
          <a:ext cx="0" cy="0"/>
          <a:chOff x="0" y="0"/>
          <a:chExt cx="0" cy="0"/>
        </a:xfrm>
      </p:grpSpPr>
      <p:sp>
        <p:nvSpPr>
          <p:cNvPr id="17" name="Rectangle 16"/>
          <p:cNvSpPr/>
          <p:nvPr userDrawn="1"/>
        </p:nvSpPr>
        <p:spPr>
          <a:xfrm>
            <a:off x="11622159" y="6467061"/>
            <a:ext cx="410817" cy="3909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rgbClr val="FFFFFF"/>
              </a:solidFill>
              <a:latin typeface="Roboto Condensed Light"/>
            </a:endParaRPr>
          </a:p>
        </p:txBody>
      </p:sp>
      <p:sp>
        <p:nvSpPr>
          <p:cNvPr id="18" name="TextBox 17"/>
          <p:cNvSpPr txBox="1"/>
          <p:nvPr userDrawn="1"/>
        </p:nvSpPr>
        <p:spPr>
          <a:xfrm>
            <a:off x="11237846" y="6260362"/>
            <a:ext cx="649356" cy="307777"/>
          </a:xfrm>
          <a:prstGeom prst="rect">
            <a:avLst/>
          </a:prstGeom>
          <a:noFill/>
        </p:spPr>
        <p:txBody>
          <a:bodyPr wrap="square" rtlCol="0">
            <a:spAutoFit/>
          </a:bodyPr>
          <a:lstStyle/>
          <a:p>
            <a:pPr algn="ctr"/>
            <a:fld id="{49B9A1CC-CF23-404A-A754-6B4803B2A082}" type="slidenum">
              <a:rPr lang="id-ID" sz="1400" smtClean="0">
                <a:solidFill>
                  <a:srgbClr val="2B2B2D"/>
                </a:solidFill>
                <a:latin typeface="Roboto Condensed Light"/>
              </a:rPr>
              <a:pPr algn="ctr"/>
              <a:t>‹#›</a:t>
            </a:fld>
            <a:endParaRPr lang="id-ID" sz="1400">
              <a:solidFill>
                <a:srgbClr val="2B2B2D"/>
              </a:solidFill>
              <a:latin typeface="Roboto Condensed Light"/>
            </a:endParaRPr>
          </a:p>
        </p:txBody>
      </p:sp>
      <p:sp>
        <p:nvSpPr>
          <p:cNvPr id="3" name="Oval 2"/>
          <p:cNvSpPr/>
          <p:nvPr userDrawn="1"/>
        </p:nvSpPr>
        <p:spPr>
          <a:xfrm>
            <a:off x="11346524" y="6203278"/>
            <a:ext cx="432000" cy="43200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rgbClr val="FFFFFF"/>
              </a:solidFill>
              <a:latin typeface="Roboto Condensed Light"/>
            </a:endParaRPr>
          </a:p>
        </p:txBody>
      </p:sp>
    </p:spTree>
    <p:extLst>
      <p:ext uri="{BB962C8B-B14F-4D97-AF65-F5344CB8AC3E}">
        <p14:creationId xmlns:p14="http://schemas.microsoft.com/office/powerpoint/2010/main" val="13678062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alf placeholder">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1"/>
            <a:ext cx="12192000" cy="3472069"/>
          </a:xfrm>
        </p:spPr>
        <p:txBody>
          <a:bodyPr/>
          <a:lstStyle/>
          <a:p>
            <a:endParaRPr lang="id-ID"/>
          </a:p>
        </p:txBody>
      </p:sp>
      <p:sp>
        <p:nvSpPr>
          <p:cNvPr id="7" name="TextBox 6"/>
          <p:cNvSpPr txBox="1"/>
          <p:nvPr userDrawn="1"/>
        </p:nvSpPr>
        <p:spPr>
          <a:xfrm>
            <a:off x="11237846" y="6260362"/>
            <a:ext cx="649356" cy="307777"/>
          </a:xfrm>
          <a:prstGeom prst="rect">
            <a:avLst/>
          </a:prstGeom>
          <a:noFill/>
        </p:spPr>
        <p:txBody>
          <a:bodyPr wrap="square" rtlCol="0">
            <a:spAutoFit/>
          </a:bodyPr>
          <a:lstStyle/>
          <a:p>
            <a:pPr algn="ctr"/>
            <a:fld id="{49B9A1CC-CF23-404A-A754-6B4803B2A082}" type="slidenum">
              <a:rPr lang="id-ID" sz="1400" smtClean="0">
                <a:solidFill>
                  <a:srgbClr val="2B2B2D"/>
                </a:solidFill>
                <a:latin typeface="Roboto Condensed Light"/>
              </a:rPr>
              <a:pPr algn="ctr"/>
              <a:t>‹#›</a:t>
            </a:fld>
            <a:endParaRPr lang="id-ID" sz="1400">
              <a:solidFill>
                <a:srgbClr val="2B2B2D"/>
              </a:solidFill>
              <a:latin typeface="Roboto Condensed Light"/>
            </a:endParaRPr>
          </a:p>
        </p:txBody>
      </p:sp>
      <p:sp>
        <p:nvSpPr>
          <p:cNvPr id="8" name="Oval 7"/>
          <p:cNvSpPr/>
          <p:nvPr userDrawn="1"/>
        </p:nvSpPr>
        <p:spPr>
          <a:xfrm>
            <a:off x="11346524" y="6203278"/>
            <a:ext cx="432000" cy="43200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rgbClr val="FFFFFF"/>
              </a:solidFill>
              <a:latin typeface="Roboto Condensed Light"/>
            </a:endParaRPr>
          </a:p>
        </p:txBody>
      </p:sp>
    </p:spTree>
    <p:extLst>
      <p:ext uri="{BB962C8B-B14F-4D97-AF65-F5344CB8AC3E}">
        <p14:creationId xmlns:p14="http://schemas.microsoft.com/office/powerpoint/2010/main" val="83608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025B012-D52B-4A14-ADE9-63DDD70121D5}" type="slidenum">
              <a:rPr lang="en-GB" smtClean="0"/>
              <a:t>‹#›</a:t>
            </a:fld>
            <a:endParaRPr lang="en-GB" dirty="0"/>
          </a:p>
        </p:txBody>
      </p:sp>
    </p:spTree>
    <p:extLst>
      <p:ext uri="{BB962C8B-B14F-4D97-AF65-F5344CB8AC3E}">
        <p14:creationId xmlns:p14="http://schemas.microsoft.com/office/powerpoint/2010/main" val="5423506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alf  placeholder 2">
    <p:spTree>
      <p:nvGrpSpPr>
        <p:cNvPr id="1" name=""/>
        <p:cNvGrpSpPr/>
        <p:nvPr/>
      </p:nvGrpSpPr>
      <p:grpSpPr>
        <a:xfrm>
          <a:off x="0" y="0"/>
          <a:ext cx="0" cy="0"/>
          <a:chOff x="0" y="0"/>
          <a:chExt cx="0" cy="0"/>
        </a:xfrm>
      </p:grpSpPr>
      <p:sp>
        <p:nvSpPr>
          <p:cNvPr id="9" name="Picture Placeholder 4"/>
          <p:cNvSpPr>
            <a:spLocks noGrp="1"/>
          </p:cNvSpPr>
          <p:nvPr>
            <p:ph type="pic" sz="quarter" idx="11"/>
          </p:nvPr>
        </p:nvSpPr>
        <p:spPr>
          <a:xfrm>
            <a:off x="6122505" y="1"/>
            <a:ext cx="6069496" cy="6857999"/>
          </a:xfrm>
        </p:spPr>
        <p:txBody>
          <a:bodyPr/>
          <a:lstStyle/>
          <a:p>
            <a:endParaRPr lang="id-ID"/>
          </a:p>
        </p:txBody>
      </p:sp>
      <p:sp>
        <p:nvSpPr>
          <p:cNvPr id="5" name="Picture Placeholder 4"/>
          <p:cNvSpPr>
            <a:spLocks noGrp="1"/>
          </p:cNvSpPr>
          <p:nvPr>
            <p:ph type="pic" sz="quarter" idx="10"/>
          </p:nvPr>
        </p:nvSpPr>
        <p:spPr>
          <a:xfrm>
            <a:off x="0" y="0"/>
            <a:ext cx="6122504" cy="6857999"/>
          </a:xfrm>
        </p:spPr>
        <p:txBody>
          <a:bodyPr/>
          <a:lstStyle/>
          <a:p>
            <a:endParaRPr lang="id-ID"/>
          </a:p>
        </p:txBody>
      </p:sp>
      <p:sp>
        <p:nvSpPr>
          <p:cNvPr id="7" name="TextBox 6"/>
          <p:cNvSpPr txBox="1"/>
          <p:nvPr userDrawn="1"/>
        </p:nvSpPr>
        <p:spPr>
          <a:xfrm>
            <a:off x="11237846" y="6260362"/>
            <a:ext cx="649356" cy="307777"/>
          </a:xfrm>
          <a:prstGeom prst="rect">
            <a:avLst/>
          </a:prstGeom>
          <a:noFill/>
        </p:spPr>
        <p:txBody>
          <a:bodyPr wrap="square" rtlCol="0">
            <a:spAutoFit/>
          </a:bodyPr>
          <a:lstStyle/>
          <a:p>
            <a:pPr algn="ctr"/>
            <a:fld id="{49B9A1CC-CF23-404A-A754-6B4803B2A082}" type="slidenum">
              <a:rPr lang="id-ID" sz="1400" smtClean="0">
                <a:solidFill>
                  <a:srgbClr val="2B2B2D"/>
                </a:solidFill>
                <a:latin typeface="Roboto Condensed Light"/>
              </a:rPr>
              <a:pPr algn="ctr"/>
              <a:t>‹#›</a:t>
            </a:fld>
            <a:endParaRPr lang="id-ID" sz="1400">
              <a:solidFill>
                <a:srgbClr val="2B2B2D"/>
              </a:solidFill>
              <a:latin typeface="Roboto Condensed Light"/>
            </a:endParaRPr>
          </a:p>
        </p:txBody>
      </p:sp>
      <p:sp>
        <p:nvSpPr>
          <p:cNvPr id="8" name="Oval 7"/>
          <p:cNvSpPr/>
          <p:nvPr userDrawn="1"/>
        </p:nvSpPr>
        <p:spPr>
          <a:xfrm>
            <a:off x="11346524" y="6203278"/>
            <a:ext cx="432000" cy="43200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rgbClr val="FFFFFF"/>
              </a:solidFill>
              <a:latin typeface="Roboto Condensed Light"/>
            </a:endParaRPr>
          </a:p>
        </p:txBody>
      </p:sp>
    </p:spTree>
    <p:extLst>
      <p:ext uri="{BB962C8B-B14F-4D97-AF65-F5344CB8AC3E}">
        <p14:creationId xmlns:p14="http://schemas.microsoft.com/office/powerpoint/2010/main" val="18843162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ide placeholder 2">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0"/>
            <a:ext cx="4439478" cy="6857999"/>
          </a:xfrm>
        </p:spPr>
        <p:txBody>
          <a:bodyPr/>
          <a:lstStyle/>
          <a:p>
            <a:endParaRPr lang="id-ID"/>
          </a:p>
        </p:txBody>
      </p:sp>
      <p:sp>
        <p:nvSpPr>
          <p:cNvPr id="7" name="TextBox 6"/>
          <p:cNvSpPr txBox="1"/>
          <p:nvPr userDrawn="1"/>
        </p:nvSpPr>
        <p:spPr>
          <a:xfrm>
            <a:off x="11237846" y="6260362"/>
            <a:ext cx="649356" cy="307777"/>
          </a:xfrm>
          <a:prstGeom prst="rect">
            <a:avLst/>
          </a:prstGeom>
          <a:noFill/>
        </p:spPr>
        <p:txBody>
          <a:bodyPr wrap="square" rtlCol="0">
            <a:spAutoFit/>
          </a:bodyPr>
          <a:lstStyle/>
          <a:p>
            <a:pPr algn="ctr"/>
            <a:fld id="{49B9A1CC-CF23-404A-A754-6B4803B2A082}" type="slidenum">
              <a:rPr lang="id-ID" sz="1400" smtClean="0">
                <a:solidFill>
                  <a:srgbClr val="2B2B2D"/>
                </a:solidFill>
                <a:latin typeface="Roboto Condensed Light"/>
              </a:rPr>
              <a:pPr algn="ctr"/>
              <a:t>‹#›</a:t>
            </a:fld>
            <a:endParaRPr lang="id-ID" sz="1400">
              <a:solidFill>
                <a:srgbClr val="2B2B2D"/>
              </a:solidFill>
              <a:latin typeface="Roboto Condensed Light"/>
            </a:endParaRPr>
          </a:p>
        </p:txBody>
      </p:sp>
      <p:sp>
        <p:nvSpPr>
          <p:cNvPr id="8" name="Oval 7"/>
          <p:cNvSpPr/>
          <p:nvPr userDrawn="1"/>
        </p:nvSpPr>
        <p:spPr>
          <a:xfrm>
            <a:off x="11346524" y="6203278"/>
            <a:ext cx="432000" cy="43200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rgbClr val="FFFFFF"/>
              </a:solidFill>
              <a:latin typeface="Roboto Condensed Light"/>
            </a:endParaRPr>
          </a:p>
        </p:txBody>
      </p:sp>
    </p:spTree>
    <p:extLst>
      <p:ext uri="{BB962C8B-B14F-4D97-AF65-F5344CB8AC3E}">
        <p14:creationId xmlns:p14="http://schemas.microsoft.com/office/powerpoint/2010/main" val="29631425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ide placeholder righ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7036904" y="0"/>
            <a:ext cx="5155096" cy="6857999"/>
          </a:xfrm>
        </p:spPr>
        <p:txBody>
          <a:bodyPr/>
          <a:lstStyle/>
          <a:p>
            <a:endParaRPr lang="id-ID"/>
          </a:p>
        </p:txBody>
      </p:sp>
      <p:sp>
        <p:nvSpPr>
          <p:cNvPr id="7" name="TextBox 6"/>
          <p:cNvSpPr txBox="1"/>
          <p:nvPr userDrawn="1"/>
        </p:nvSpPr>
        <p:spPr>
          <a:xfrm>
            <a:off x="11237846" y="6260362"/>
            <a:ext cx="649356" cy="307777"/>
          </a:xfrm>
          <a:prstGeom prst="rect">
            <a:avLst/>
          </a:prstGeom>
          <a:noFill/>
        </p:spPr>
        <p:txBody>
          <a:bodyPr wrap="square" rtlCol="0">
            <a:spAutoFit/>
          </a:bodyPr>
          <a:lstStyle/>
          <a:p>
            <a:pPr algn="ctr"/>
            <a:fld id="{49B9A1CC-CF23-404A-A754-6B4803B2A082}" type="slidenum">
              <a:rPr lang="id-ID" sz="1400" smtClean="0">
                <a:solidFill>
                  <a:srgbClr val="2B2B2D"/>
                </a:solidFill>
                <a:latin typeface="Roboto Condensed Light"/>
              </a:rPr>
              <a:pPr algn="ctr"/>
              <a:t>‹#›</a:t>
            </a:fld>
            <a:endParaRPr lang="id-ID" sz="1400">
              <a:solidFill>
                <a:srgbClr val="2B2B2D"/>
              </a:solidFill>
              <a:latin typeface="Roboto Condensed Light"/>
            </a:endParaRPr>
          </a:p>
        </p:txBody>
      </p:sp>
      <p:sp>
        <p:nvSpPr>
          <p:cNvPr id="8" name="Oval 7"/>
          <p:cNvSpPr/>
          <p:nvPr userDrawn="1"/>
        </p:nvSpPr>
        <p:spPr>
          <a:xfrm>
            <a:off x="11346524" y="6203278"/>
            <a:ext cx="432000" cy="43200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rgbClr val="FFFFFF"/>
              </a:solidFill>
              <a:latin typeface="Roboto Condensed Light"/>
            </a:endParaRPr>
          </a:p>
        </p:txBody>
      </p:sp>
    </p:spTree>
    <p:extLst>
      <p:ext uri="{BB962C8B-B14F-4D97-AF65-F5344CB8AC3E}">
        <p14:creationId xmlns:p14="http://schemas.microsoft.com/office/powerpoint/2010/main" val="3906526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ide placeholder right ">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7036904" y="0"/>
            <a:ext cx="5155096" cy="6857999"/>
          </a:xfrm>
        </p:spPr>
        <p:txBody>
          <a:bodyPr/>
          <a:lstStyle/>
          <a:p>
            <a:endParaRPr lang="id-ID"/>
          </a:p>
        </p:txBody>
      </p:sp>
      <p:sp>
        <p:nvSpPr>
          <p:cNvPr id="7" name="TextBox 6"/>
          <p:cNvSpPr txBox="1"/>
          <p:nvPr userDrawn="1"/>
        </p:nvSpPr>
        <p:spPr>
          <a:xfrm>
            <a:off x="11237846" y="6260362"/>
            <a:ext cx="649356" cy="307777"/>
          </a:xfrm>
          <a:prstGeom prst="rect">
            <a:avLst/>
          </a:prstGeom>
          <a:noFill/>
        </p:spPr>
        <p:txBody>
          <a:bodyPr wrap="square" rtlCol="0">
            <a:spAutoFit/>
          </a:bodyPr>
          <a:lstStyle/>
          <a:p>
            <a:pPr algn="ctr"/>
            <a:fld id="{49B9A1CC-CF23-404A-A754-6B4803B2A082}" type="slidenum">
              <a:rPr lang="id-ID" sz="1400" smtClean="0">
                <a:solidFill>
                  <a:srgbClr val="2B2B2D"/>
                </a:solidFill>
                <a:latin typeface="Roboto Condensed Light"/>
              </a:rPr>
              <a:pPr algn="ctr"/>
              <a:t>‹#›</a:t>
            </a:fld>
            <a:endParaRPr lang="id-ID" sz="1400">
              <a:solidFill>
                <a:srgbClr val="2B2B2D"/>
              </a:solidFill>
              <a:latin typeface="Roboto Condensed Light"/>
            </a:endParaRPr>
          </a:p>
        </p:txBody>
      </p:sp>
      <p:sp>
        <p:nvSpPr>
          <p:cNvPr id="8" name="Oval 7"/>
          <p:cNvSpPr/>
          <p:nvPr userDrawn="1"/>
        </p:nvSpPr>
        <p:spPr>
          <a:xfrm>
            <a:off x="11346524" y="6203278"/>
            <a:ext cx="432000" cy="43200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rgbClr val="FFFFFF"/>
              </a:solidFill>
              <a:latin typeface="Roboto Condensed Light"/>
            </a:endParaRPr>
          </a:p>
        </p:txBody>
      </p:sp>
      <p:sp>
        <p:nvSpPr>
          <p:cNvPr id="3" name="Picture Placeholder 2"/>
          <p:cNvSpPr>
            <a:spLocks noGrp="1"/>
          </p:cNvSpPr>
          <p:nvPr>
            <p:ph type="pic" sz="quarter" idx="11"/>
          </p:nvPr>
        </p:nvSpPr>
        <p:spPr>
          <a:xfrm>
            <a:off x="5273676" y="-1"/>
            <a:ext cx="1763228" cy="2305875"/>
          </a:xfrm>
        </p:spPr>
        <p:txBody>
          <a:bodyPr/>
          <a:lstStyle/>
          <a:p>
            <a:endParaRPr lang="id-ID"/>
          </a:p>
        </p:txBody>
      </p:sp>
      <p:sp>
        <p:nvSpPr>
          <p:cNvPr id="11" name="Picture Placeholder 2"/>
          <p:cNvSpPr>
            <a:spLocks noGrp="1"/>
          </p:cNvSpPr>
          <p:nvPr>
            <p:ph type="pic" sz="quarter" idx="12"/>
          </p:nvPr>
        </p:nvSpPr>
        <p:spPr>
          <a:xfrm>
            <a:off x="5273191" y="2305878"/>
            <a:ext cx="1763713" cy="2213110"/>
          </a:xfrm>
        </p:spPr>
        <p:txBody>
          <a:bodyPr/>
          <a:lstStyle/>
          <a:p>
            <a:endParaRPr lang="id-ID"/>
          </a:p>
        </p:txBody>
      </p:sp>
      <p:sp>
        <p:nvSpPr>
          <p:cNvPr id="12" name="Picture Placeholder 2"/>
          <p:cNvSpPr>
            <a:spLocks noGrp="1"/>
          </p:cNvSpPr>
          <p:nvPr>
            <p:ph type="pic" sz="quarter" idx="13"/>
          </p:nvPr>
        </p:nvSpPr>
        <p:spPr>
          <a:xfrm>
            <a:off x="5273190" y="4518991"/>
            <a:ext cx="1763713" cy="2339009"/>
          </a:xfrm>
        </p:spPr>
        <p:txBody>
          <a:bodyPr/>
          <a:lstStyle/>
          <a:p>
            <a:endParaRPr lang="id-ID"/>
          </a:p>
        </p:txBody>
      </p:sp>
    </p:spTree>
    <p:extLst>
      <p:ext uri="{BB962C8B-B14F-4D97-AF65-F5344CB8AC3E}">
        <p14:creationId xmlns:p14="http://schemas.microsoft.com/office/powerpoint/2010/main" val="5418823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side placeholder right ">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7036904" y="318052"/>
            <a:ext cx="4890053" cy="6321287"/>
          </a:xfrm>
        </p:spPr>
        <p:txBody>
          <a:bodyPr/>
          <a:lstStyle/>
          <a:p>
            <a:endParaRPr lang="id-ID"/>
          </a:p>
        </p:txBody>
      </p:sp>
    </p:spTree>
    <p:extLst>
      <p:ext uri="{BB962C8B-B14F-4D97-AF65-F5344CB8AC3E}">
        <p14:creationId xmlns:p14="http://schemas.microsoft.com/office/powerpoint/2010/main" val="25256313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side placeholder right ">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0177670" y="318052"/>
            <a:ext cx="1749287" cy="6321287"/>
          </a:xfrm>
        </p:spPr>
        <p:txBody>
          <a:bodyPr/>
          <a:lstStyle/>
          <a:p>
            <a:endParaRPr lang="id-ID"/>
          </a:p>
        </p:txBody>
      </p:sp>
      <p:sp>
        <p:nvSpPr>
          <p:cNvPr id="7" name="Picture Placeholder 4"/>
          <p:cNvSpPr>
            <a:spLocks noGrp="1"/>
          </p:cNvSpPr>
          <p:nvPr>
            <p:ph type="pic" sz="quarter" idx="11"/>
          </p:nvPr>
        </p:nvSpPr>
        <p:spPr>
          <a:xfrm>
            <a:off x="8256104" y="315583"/>
            <a:ext cx="1749287" cy="6321287"/>
          </a:xfrm>
        </p:spPr>
        <p:txBody>
          <a:bodyPr/>
          <a:lstStyle/>
          <a:p>
            <a:endParaRPr lang="id-ID"/>
          </a:p>
        </p:txBody>
      </p:sp>
      <p:sp>
        <p:nvSpPr>
          <p:cNvPr id="8" name="Picture Placeholder 4"/>
          <p:cNvSpPr>
            <a:spLocks noGrp="1"/>
          </p:cNvSpPr>
          <p:nvPr>
            <p:ph type="pic" sz="quarter" idx="12"/>
          </p:nvPr>
        </p:nvSpPr>
        <p:spPr>
          <a:xfrm>
            <a:off x="6334538" y="315582"/>
            <a:ext cx="1749287" cy="6321287"/>
          </a:xfrm>
        </p:spPr>
        <p:txBody>
          <a:bodyPr/>
          <a:lstStyle/>
          <a:p>
            <a:endParaRPr lang="id-ID"/>
          </a:p>
        </p:txBody>
      </p:sp>
    </p:spTree>
    <p:extLst>
      <p:ext uri="{BB962C8B-B14F-4D97-AF65-F5344CB8AC3E}">
        <p14:creationId xmlns:p14="http://schemas.microsoft.com/office/powerpoint/2010/main" val="18955201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side placeholder right ">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0177670" y="3538331"/>
            <a:ext cx="1749287" cy="3021496"/>
          </a:xfrm>
        </p:spPr>
        <p:txBody>
          <a:bodyPr/>
          <a:lstStyle/>
          <a:p>
            <a:endParaRPr lang="id-ID"/>
          </a:p>
        </p:txBody>
      </p:sp>
      <p:sp>
        <p:nvSpPr>
          <p:cNvPr id="7" name="Picture Placeholder 4"/>
          <p:cNvSpPr>
            <a:spLocks noGrp="1"/>
          </p:cNvSpPr>
          <p:nvPr>
            <p:ph type="pic" sz="quarter" idx="11"/>
          </p:nvPr>
        </p:nvSpPr>
        <p:spPr>
          <a:xfrm>
            <a:off x="8256104" y="3538331"/>
            <a:ext cx="1749287" cy="3019027"/>
          </a:xfrm>
        </p:spPr>
        <p:txBody>
          <a:bodyPr/>
          <a:lstStyle/>
          <a:p>
            <a:endParaRPr lang="id-ID"/>
          </a:p>
        </p:txBody>
      </p:sp>
      <p:sp>
        <p:nvSpPr>
          <p:cNvPr id="8" name="Picture Placeholder 4"/>
          <p:cNvSpPr>
            <a:spLocks noGrp="1"/>
          </p:cNvSpPr>
          <p:nvPr>
            <p:ph type="pic" sz="quarter" idx="12"/>
          </p:nvPr>
        </p:nvSpPr>
        <p:spPr>
          <a:xfrm>
            <a:off x="6334538" y="3538331"/>
            <a:ext cx="1749287" cy="3019026"/>
          </a:xfrm>
        </p:spPr>
        <p:txBody>
          <a:bodyPr/>
          <a:lstStyle/>
          <a:p>
            <a:endParaRPr lang="id-ID"/>
          </a:p>
        </p:txBody>
      </p:sp>
      <p:sp>
        <p:nvSpPr>
          <p:cNvPr id="11" name="Picture Placeholder 4"/>
          <p:cNvSpPr>
            <a:spLocks noGrp="1"/>
          </p:cNvSpPr>
          <p:nvPr>
            <p:ph type="pic" sz="quarter" idx="13"/>
          </p:nvPr>
        </p:nvSpPr>
        <p:spPr>
          <a:xfrm>
            <a:off x="10177670" y="295703"/>
            <a:ext cx="1749287" cy="3021496"/>
          </a:xfrm>
        </p:spPr>
        <p:txBody>
          <a:bodyPr/>
          <a:lstStyle/>
          <a:p>
            <a:endParaRPr lang="id-ID"/>
          </a:p>
        </p:txBody>
      </p:sp>
      <p:sp>
        <p:nvSpPr>
          <p:cNvPr id="12" name="Picture Placeholder 4"/>
          <p:cNvSpPr>
            <a:spLocks noGrp="1"/>
          </p:cNvSpPr>
          <p:nvPr>
            <p:ph type="pic" sz="quarter" idx="14"/>
          </p:nvPr>
        </p:nvSpPr>
        <p:spPr>
          <a:xfrm>
            <a:off x="8256104" y="295703"/>
            <a:ext cx="1749287" cy="3019027"/>
          </a:xfrm>
        </p:spPr>
        <p:txBody>
          <a:bodyPr/>
          <a:lstStyle/>
          <a:p>
            <a:endParaRPr lang="id-ID"/>
          </a:p>
        </p:txBody>
      </p:sp>
      <p:sp>
        <p:nvSpPr>
          <p:cNvPr id="13" name="Picture Placeholder 4"/>
          <p:cNvSpPr>
            <a:spLocks noGrp="1"/>
          </p:cNvSpPr>
          <p:nvPr>
            <p:ph type="pic" sz="quarter" idx="15"/>
          </p:nvPr>
        </p:nvSpPr>
        <p:spPr>
          <a:xfrm>
            <a:off x="6334538" y="295703"/>
            <a:ext cx="1749287" cy="3019026"/>
          </a:xfrm>
        </p:spPr>
        <p:txBody>
          <a:bodyPr/>
          <a:lstStyle/>
          <a:p>
            <a:endParaRPr lang="id-ID"/>
          </a:p>
        </p:txBody>
      </p:sp>
    </p:spTree>
    <p:extLst>
      <p:ext uri="{BB962C8B-B14F-4D97-AF65-F5344CB8AC3E}">
        <p14:creationId xmlns:p14="http://schemas.microsoft.com/office/powerpoint/2010/main" val="35152609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ull placeholder no slide number">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0"/>
            <a:ext cx="12191999" cy="6857999"/>
          </a:xfrm>
        </p:spPr>
        <p:txBody>
          <a:bodyPr/>
          <a:lstStyle/>
          <a:p>
            <a:endParaRPr lang="id-ID"/>
          </a:p>
        </p:txBody>
      </p:sp>
    </p:spTree>
    <p:extLst>
      <p:ext uri="{BB962C8B-B14F-4D97-AF65-F5344CB8AC3E}">
        <p14:creationId xmlns:p14="http://schemas.microsoft.com/office/powerpoint/2010/main" val="33142198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 placeholder">
    <p:spTree>
      <p:nvGrpSpPr>
        <p:cNvPr id="1" name=""/>
        <p:cNvGrpSpPr/>
        <p:nvPr/>
      </p:nvGrpSpPr>
      <p:grpSpPr>
        <a:xfrm>
          <a:off x="0" y="0"/>
          <a:ext cx="0" cy="0"/>
          <a:chOff x="0" y="0"/>
          <a:chExt cx="0" cy="0"/>
        </a:xfrm>
      </p:grpSpPr>
      <p:sp>
        <p:nvSpPr>
          <p:cNvPr id="2" name="Title 1"/>
          <p:cNvSpPr>
            <a:spLocks noGrp="1"/>
          </p:cNvSpPr>
          <p:nvPr>
            <p:ph type="title"/>
          </p:nvPr>
        </p:nvSpPr>
        <p:spPr>
          <a:xfrm>
            <a:off x="417444" y="782847"/>
            <a:ext cx="11357112" cy="562527"/>
          </a:xfrm>
        </p:spPr>
        <p:txBody>
          <a:bodyPr>
            <a:normAutofit/>
          </a:bodyPr>
          <a:lstStyle>
            <a:lvl1pPr algn="ctr">
              <a:defRPr sz="2800">
                <a:solidFill>
                  <a:schemeClr val="tx1"/>
                </a:solidFill>
              </a:defRPr>
            </a:lvl1pPr>
          </a:lstStyle>
          <a:p>
            <a:r>
              <a:rPr lang="en-US"/>
              <a:t>Click to edit Master title style</a:t>
            </a:r>
            <a:endParaRPr lang="id-ID"/>
          </a:p>
        </p:txBody>
      </p:sp>
      <p:sp>
        <p:nvSpPr>
          <p:cNvPr id="8" name="Text Placeholder 7"/>
          <p:cNvSpPr>
            <a:spLocks noGrp="1"/>
          </p:cNvSpPr>
          <p:nvPr>
            <p:ph type="body" sz="quarter" idx="10"/>
          </p:nvPr>
        </p:nvSpPr>
        <p:spPr>
          <a:xfrm>
            <a:off x="417444" y="558294"/>
            <a:ext cx="11357112" cy="436908"/>
          </a:xfrm>
        </p:spPr>
        <p:txBody>
          <a:bodyPr>
            <a:normAutofit/>
          </a:bodyPr>
          <a:lstStyle>
            <a:lvl1pPr marL="0" indent="0" algn="ctr">
              <a:buNone/>
              <a:defRPr sz="1600">
                <a:solidFill>
                  <a:schemeClr val="bg1">
                    <a:lumMod val="50000"/>
                  </a:schemeClr>
                </a:solidFill>
                <a:latin typeface="+mn-lt"/>
              </a:defRPr>
            </a:lvl1pPr>
          </a:lstStyle>
          <a:p>
            <a:pPr lvl="0"/>
            <a:r>
              <a:rPr lang="en-US"/>
              <a:t>Click to edit Master text styles</a:t>
            </a:r>
          </a:p>
        </p:txBody>
      </p:sp>
      <p:sp>
        <p:nvSpPr>
          <p:cNvPr id="7" name="Picture Placeholder 3"/>
          <p:cNvSpPr>
            <a:spLocks noGrp="1" noChangeAspect="1"/>
          </p:cNvSpPr>
          <p:nvPr>
            <p:ph type="pic" sz="quarter" idx="11"/>
          </p:nvPr>
        </p:nvSpPr>
        <p:spPr>
          <a:xfrm>
            <a:off x="829850" y="2054087"/>
            <a:ext cx="2160000" cy="2160000"/>
          </a:xfrm>
          <a:prstGeom prst="ellipse">
            <a:avLst/>
          </a:prstGeom>
        </p:spPr>
        <p:txBody>
          <a:bodyPr lIns="182880" tIns="91440" rIns="182880" bIns="91440"/>
          <a:lstStyle>
            <a:lvl1pPr marL="0" indent="0">
              <a:buFontTx/>
              <a:buNone/>
              <a:defRPr/>
            </a:lvl1pPr>
          </a:lstStyle>
          <a:p>
            <a:endParaRPr lang="en-US" dirty="0"/>
          </a:p>
        </p:txBody>
      </p:sp>
      <p:sp>
        <p:nvSpPr>
          <p:cNvPr id="9" name="Picture Placeholder 3"/>
          <p:cNvSpPr>
            <a:spLocks noGrp="1" noChangeAspect="1"/>
          </p:cNvSpPr>
          <p:nvPr>
            <p:ph type="pic" sz="quarter" idx="12"/>
          </p:nvPr>
        </p:nvSpPr>
        <p:spPr>
          <a:xfrm>
            <a:off x="3632685" y="2054087"/>
            <a:ext cx="2160000" cy="2160000"/>
          </a:xfrm>
          <a:prstGeom prst="ellipse">
            <a:avLst/>
          </a:prstGeom>
        </p:spPr>
        <p:txBody>
          <a:bodyPr lIns="182880" tIns="91440" rIns="182880" bIns="91440"/>
          <a:lstStyle>
            <a:lvl1pPr marL="0" indent="0">
              <a:buFontTx/>
              <a:buNone/>
              <a:defRPr/>
            </a:lvl1pPr>
          </a:lstStyle>
          <a:p>
            <a:endParaRPr lang="en-US" dirty="0"/>
          </a:p>
        </p:txBody>
      </p:sp>
      <p:sp>
        <p:nvSpPr>
          <p:cNvPr id="10" name="Picture Placeholder 3"/>
          <p:cNvSpPr>
            <a:spLocks noGrp="1" noChangeAspect="1"/>
          </p:cNvSpPr>
          <p:nvPr>
            <p:ph type="pic" sz="quarter" idx="13"/>
          </p:nvPr>
        </p:nvSpPr>
        <p:spPr>
          <a:xfrm>
            <a:off x="6435520" y="2054087"/>
            <a:ext cx="2160000" cy="2160000"/>
          </a:xfrm>
          <a:prstGeom prst="ellipse">
            <a:avLst/>
          </a:prstGeom>
        </p:spPr>
        <p:txBody>
          <a:bodyPr lIns="182880" tIns="91440" rIns="182880" bIns="91440"/>
          <a:lstStyle>
            <a:lvl1pPr marL="0" indent="0">
              <a:buFontTx/>
              <a:buNone/>
              <a:defRPr/>
            </a:lvl1pPr>
          </a:lstStyle>
          <a:p>
            <a:endParaRPr lang="en-US" dirty="0"/>
          </a:p>
        </p:txBody>
      </p:sp>
      <p:sp>
        <p:nvSpPr>
          <p:cNvPr id="11" name="Picture Placeholder 3"/>
          <p:cNvSpPr>
            <a:spLocks noGrp="1" noChangeAspect="1"/>
          </p:cNvSpPr>
          <p:nvPr>
            <p:ph type="pic" sz="quarter" idx="14"/>
          </p:nvPr>
        </p:nvSpPr>
        <p:spPr>
          <a:xfrm>
            <a:off x="9238355" y="2054087"/>
            <a:ext cx="2160000" cy="2160000"/>
          </a:xfrm>
          <a:prstGeom prst="ellipse">
            <a:avLst/>
          </a:prstGeom>
        </p:spPr>
        <p:txBody>
          <a:bodyPr lIns="182880" tIns="91440" rIns="182880" bIns="91440"/>
          <a:lstStyle>
            <a:lvl1pPr marL="0" indent="0">
              <a:buFontTx/>
              <a:buNone/>
              <a:defRPr/>
            </a:lvl1pPr>
          </a:lstStyle>
          <a:p>
            <a:endParaRPr lang="en-US" dirty="0"/>
          </a:p>
        </p:txBody>
      </p:sp>
      <p:sp>
        <p:nvSpPr>
          <p:cNvPr id="13" name="TextBox 12"/>
          <p:cNvSpPr txBox="1"/>
          <p:nvPr userDrawn="1"/>
        </p:nvSpPr>
        <p:spPr>
          <a:xfrm>
            <a:off x="11237846" y="6260362"/>
            <a:ext cx="649356" cy="307777"/>
          </a:xfrm>
          <a:prstGeom prst="rect">
            <a:avLst/>
          </a:prstGeom>
          <a:noFill/>
        </p:spPr>
        <p:txBody>
          <a:bodyPr wrap="square" rtlCol="0">
            <a:spAutoFit/>
          </a:bodyPr>
          <a:lstStyle/>
          <a:p>
            <a:pPr algn="ctr"/>
            <a:fld id="{49B9A1CC-CF23-404A-A754-6B4803B2A082}" type="slidenum">
              <a:rPr lang="id-ID" sz="1400" smtClean="0">
                <a:solidFill>
                  <a:srgbClr val="2B2B2D"/>
                </a:solidFill>
                <a:latin typeface="Roboto Condensed Light"/>
              </a:rPr>
              <a:pPr algn="ctr"/>
              <a:t>‹#›</a:t>
            </a:fld>
            <a:endParaRPr lang="id-ID" sz="1400">
              <a:solidFill>
                <a:srgbClr val="2B2B2D"/>
              </a:solidFill>
              <a:latin typeface="Roboto Condensed Light"/>
            </a:endParaRPr>
          </a:p>
        </p:txBody>
      </p:sp>
      <p:sp>
        <p:nvSpPr>
          <p:cNvPr id="14" name="Oval 13"/>
          <p:cNvSpPr/>
          <p:nvPr userDrawn="1"/>
        </p:nvSpPr>
        <p:spPr>
          <a:xfrm>
            <a:off x="11346524" y="6203278"/>
            <a:ext cx="432000" cy="43200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rgbClr val="FFFFFF"/>
              </a:solidFill>
              <a:latin typeface="Roboto Condensed Light"/>
            </a:endParaRPr>
          </a:p>
        </p:txBody>
      </p:sp>
    </p:spTree>
    <p:extLst>
      <p:ext uri="{BB962C8B-B14F-4D97-AF65-F5344CB8AC3E}">
        <p14:creationId xmlns:p14="http://schemas.microsoft.com/office/powerpoint/2010/main" val="14239526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 placeholder hight">
    <p:spTree>
      <p:nvGrpSpPr>
        <p:cNvPr id="1" name=""/>
        <p:cNvGrpSpPr/>
        <p:nvPr/>
      </p:nvGrpSpPr>
      <p:grpSpPr>
        <a:xfrm>
          <a:off x="0" y="0"/>
          <a:ext cx="0" cy="0"/>
          <a:chOff x="0" y="0"/>
          <a:chExt cx="0" cy="0"/>
        </a:xfrm>
      </p:grpSpPr>
      <p:sp>
        <p:nvSpPr>
          <p:cNvPr id="2" name="Title 1"/>
          <p:cNvSpPr>
            <a:spLocks noGrp="1"/>
          </p:cNvSpPr>
          <p:nvPr>
            <p:ph type="title"/>
          </p:nvPr>
        </p:nvSpPr>
        <p:spPr>
          <a:xfrm>
            <a:off x="417444" y="782847"/>
            <a:ext cx="11357112" cy="562527"/>
          </a:xfrm>
        </p:spPr>
        <p:txBody>
          <a:bodyPr>
            <a:normAutofit/>
          </a:bodyPr>
          <a:lstStyle>
            <a:lvl1pPr algn="ctr">
              <a:defRPr sz="2800">
                <a:solidFill>
                  <a:schemeClr val="tx1"/>
                </a:solidFill>
              </a:defRPr>
            </a:lvl1pPr>
          </a:lstStyle>
          <a:p>
            <a:r>
              <a:rPr lang="en-US"/>
              <a:t>Click to edit Master title style</a:t>
            </a:r>
            <a:endParaRPr lang="id-ID"/>
          </a:p>
        </p:txBody>
      </p:sp>
      <p:sp>
        <p:nvSpPr>
          <p:cNvPr id="8" name="Text Placeholder 7"/>
          <p:cNvSpPr>
            <a:spLocks noGrp="1"/>
          </p:cNvSpPr>
          <p:nvPr>
            <p:ph type="body" sz="quarter" idx="10"/>
          </p:nvPr>
        </p:nvSpPr>
        <p:spPr>
          <a:xfrm>
            <a:off x="417444" y="558294"/>
            <a:ext cx="11357112" cy="436908"/>
          </a:xfrm>
        </p:spPr>
        <p:txBody>
          <a:bodyPr>
            <a:normAutofit/>
          </a:bodyPr>
          <a:lstStyle>
            <a:lvl1pPr marL="0" indent="0" algn="ctr">
              <a:buNone/>
              <a:defRPr sz="1600">
                <a:solidFill>
                  <a:schemeClr val="bg1">
                    <a:lumMod val="50000"/>
                  </a:schemeClr>
                </a:solidFill>
                <a:latin typeface="+mn-lt"/>
              </a:defRPr>
            </a:lvl1pPr>
          </a:lstStyle>
          <a:p>
            <a:pPr lvl="0"/>
            <a:r>
              <a:rPr lang="en-US"/>
              <a:t>Click to edit Master text styles</a:t>
            </a:r>
          </a:p>
        </p:txBody>
      </p:sp>
      <p:sp>
        <p:nvSpPr>
          <p:cNvPr id="13" name="TextBox 12"/>
          <p:cNvSpPr txBox="1"/>
          <p:nvPr userDrawn="1"/>
        </p:nvSpPr>
        <p:spPr>
          <a:xfrm>
            <a:off x="11237846" y="6260362"/>
            <a:ext cx="649356" cy="307777"/>
          </a:xfrm>
          <a:prstGeom prst="rect">
            <a:avLst/>
          </a:prstGeom>
          <a:noFill/>
        </p:spPr>
        <p:txBody>
          <a:bodyPr wrap="square" rtlCol="0">
            <a:spAutoFit/>
          </a:bodyPr>
          <a:lstStyle/>
          <a:p>
            <a:pPr algn="ctr"/>
            <a:fld id="{49B9A1CC-CF23-404A-A754-6B4803B2A082}" type="slidenum">
              <a:rPr lang="id-ID" sz="1400" smtClean="0">
                <a:solidFill>
                  <a:srgbClr val="2B2B2D"/>
                </a:solidFill>
                <a:latin typeface="Roboto Condensed Light"/>
              </a:rPr>
              <a:pPr algn="ctr"/>
              <a:t>‹#›</a:t>
            </a:fld>
            <a:endParaRPr lang="id-ID" sz="1400">
              <a:solidFill>
                <a:srgbClr val="2B2B2D"/>
              </a:solidFill>
              <a:latin typeface="Roboto Condensed Light"/>
            </a:endParaRPr>
          </a:p>
        </p:txBody>
      </p:sp>
      <p:sp>
        <p:nvSpPr>
          <p:cNvPr id="14" name="Oval 13"/>
          <p:cNvSpPr/>
          <p:nvPr userDrawn="1"/>
        </p:nvSpPr>
        <p:spPr>
          <a:xfrm>
            <a:off x="11346524" y="6203278"/>
            <a:ext cx="432000" cy="43200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rgbClr val="FFFFFF"/>
              </a:solidFill>
              <a:latin typeface="Roboto Condensed Light"/>
            </a:endParaRPr>
          </a:p>
        </p:txBody>
      </p:sp>
      <p:sp>
        <p:nvSpPr>
          <p:cNvPr id="16" name="Picture Placeholder 2"/>
          <p:cNvSpPr>
            <a:spLocks noGrp="1"/>
          </p:cNvSpPr>
          <p:nvPr>
            <p:ph type="pic" sz="quarter" idx="12" hasCustomPrompt="1"/>
          </p:nvPr>
        </p:nvSpPr>
        <p:spPr>
          <a:xfrm>
            <a:off x="1081572" y="1620039"/>
            <a:ext cx="2334807" cy="3403893"/>
          </a:xfrm>
          <a:prstGeom prst="roundRect">
            <a:avLst>
              <a:gd name="adj" fmla="val 7248"/>
            </a:avLst>
          </a:prstGeom>
          <a:solidFill>
            <a:schemeClr val="accent2"/>
          </a:solidFill>
        </p:spPr>
        <p:txBody>
          <a:bodyPr anchor="ctr">
            <a:normAutofit/>
          </a:bodyPr>
          <a:lstStyle>
            <a:lvl1pPr marL="0" indent="0" algn="ctr">
              <a:buNone/>
              <a:defRPr sz="1800" b="0" i="0" baseline="0">
                <a:latin typeface="Roboto Medium" charset="0"/>
                <a:ea typeface="Roboto Medium" charset="0"/>
                <a:cs typeface="Roboto Medium" charset="0"/>
              </a:defRPr>
            </a:lvl1pPr>
          </a:lstStyle>
          <a:p>
            <a:r>
              <a:rPr lang="en-US" dirty="0"/>
              <a:t>Insert Image</a:t>
            </a:r>
          </a:p>
        </p:txBody>
      </p:sp>
      <p:sp>
        <p:nvSpPr>
          <p:cNvPr id="17" name="Picture Placeholder 2"/>
          <p:cNvSpPr>
            <a:spLocks noGrp="1"/>
          </p:cNvSpPr>
          <p:nvPr>
            <p:ph type="pic" sz="quarter" idx="13" hasCustomPrompt="1"/>
          </p:nvPr>
        </p:nvSpPr>
        <p:spPr>
          <a:xfrm>
            <a:off x="3635719" y="1620039"/>
            <a:ext cx="2334807" cy="3403893"/>
          </a:xfrm>
          <a:prstGeom prst="roundRect">
            <a:avLst>
              <a:gd name="adj" fmla="val 7248"/>
            </a:avLst>
          </a:prstGeom>
          <a:solidFill>
            <a:schemeClr val="accent2"/>
          </a:solidFill>
        </p:spPr>
        <p:txBody>
          <a:bodyPr anchor="ctr">
            <a:normAutofit/>
          </a:bodyPr>
          <a:lstStyle>
            <a:lvl1pPr marL="0" indent="0" algn="ctr">
              <a:buNone/>
              <a:defRPr sz="1800" b="0" i="0" baseline="0">
                <a:latin typeface="Roboto Medium" charset="0"/>
                <a:ea typeface="Roboto Medium" charset="0"/>
                <a:cs typeface="Roboto Medium" charset="0"/>
              </a:defRPr>
            </a:lvl1pPr>
          </a:lstStyle>
          <a:p>
            <a:r>
              <a:rPr lang="en-US" dirty="0"/>
              <a:t>Insert Image</a:t>
            </a:r>
          </a:p>
        </p:txBody>
      </p:sp>
      <p:sp>
        <p:nvSpPr>
          <p:cNvPr id="18" name="Picture Placeholder 2"/>
          <p:cNvSpPr>
            <a:spLocks noGrp="1"/>
          </p:cNvSpPr>
          <p:nvPr>
            <p:ph type="pic" sz="quarter" idx="14" hasCustomPrompt="1"/>
          </p:nvPr>
        </p:nvSpPr>
        <p:spPr>
          <a:xfrm>
            <a:off x="6189866" y="1620039"/>
            <a:ext cx="2334807" cy="3403893"/>
          </a:xfrm>
          <a:prstGeom prst="roundRect">
            <a:avLst>
              <a:gd name="adj" fmla="val 7248"/>
            </a:avLst>
          </a:prstGeom>
          <a:solidFill>
            <a:schemeClr val="accent2"/>
          </a:solidFill>
        </p:spPr>
        <p:txBody>
          <a:bodyPr anchor="ctr">
            <a:normAutofit/>
          </a:bodyPr>
          <a:lstStyle>
            <a:lvl1pPr marL="0" indent="0" algn="ctr">
              <a:buNone/>
              <a:defRPr sz="1800" b="0" i="0" baseline="0">
                <a:latin typeface="Roboto Medium" charset="0"/>
                <a:ea typeface="Roboto Medium" charset="0"/>
                <a:cs typeface="Roboto Medium" charset="0"/>
              </a:defRPr>
            </a:lvl1pPr>
          </a:lstStyle>
          <a:p>
            <a:r>
              <a:rPr lang="en-US" dirty="0"/>
              <a:t>Insert Image</a:t>
            </a:r>
          </a:p>
        </p:txBody>
      </p:sp>
      <p:sp>
        <p:nvSpPr>
          <p:cNvPr id="20" name="Picture Placeholder 2"/>
          <p:cNvSpPr>
            <a:spLocks noGrp="1"/>
          </p:cNvSpPr>
          <p:nvPr>
            <p:ph type="pic" sz="quarter" idx="15" hasCustomPrompt="1"/>
          </p:nvPr>
        </p:nvSpPr>
        <p:spPr>
          <a:xfrm>
            <a:off x="8744013" y="1620039"/>
            <a:ext cx="2334807" cy="3403893"/>
          </a:xfrm>
          <a:prstGeom prst="roundRect">
            <a:avLst>
              <a:gd name="adj" fmla="val 7248"/>
            </a:avLst>
          </a:prstGeom>
          <a:solidFill>
            <a:schemeClr val="accent2"/>
          </a:solidFill>
        </p:spPr>
        <p:txBody>
          <a:bodyPr anchor="ctr">
            <a:normAutofit/>
          </a:bodyPr>
          <a:lstStyle>
            <a:lvl1pPr marL="0" indent="0" algn="ctr">
              <a:buNone/>
              <a:defRPr sz="1800" b="0" i="0" baseline="0">
                <a:latin typeface="Roboto Medium" charset="0"/>
                <a:ea typeface="Roboto Medium" charset="0"/>
                <a:cs typeface="Roboto Medium" charset="0"/>
              </a:defRPr>
            </a:lvl1pPr>
          </a:lstStyle>
          <a:p>
            <a:r>
              <a:rPr lang="en-US" dirty="0"/>
              <a:t>Insert Image</a:t>
            </a:r>
          </a:p>
        </p:txBody>
      </p:sp>
    </p:spTree>
    <p:extLst>
      <p:ext uri="{BB962C8B-B14F-4D97-AF65-F5344CB8AC3E}">
        <p14:creationId xmlns:p14="http://schemas.microsoft.com/office/powerpoint/2010/main" val="3086110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025B012-D52B-4A14-ADE9-63DDD70121D5}" type="slidenum">
              <a:rPr lang="en-GB" smtClean="0"/>
              <a:t>‹#›</a:t>
            </a:fld>
            <a:endParaRPr lang="en-GB" dirty="0"/>
          </a:p>
        </p:txBody>
      </p:sp>
    </p:spTree>
    <p:extLst>
      <p:ext uri="{BB962C8B-B14F-4D97-AF65-F5344CB8AC3E}">
        <p14:creationId xmlns:p14="http://schemas.microsoft.com/office/powerpoint/2010/main" val="42695120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4 placeholder ">
    <p:spTree>
      <p:nvGrpSpPr>
        <p:cNvPr id="1" name=""/>
        <p:cNvGrpSpPr/>
        <p:nvPr/>
      </p:nvGrpSpPr>
      <p:grpSpPr>
        <a:xfrm>
          <a:off x="0" y="0"/>
          <a:ext cx="0" cy="0"/>
          <a:chOff x="0" y="0"/>
          <a:chExt cx="0" cy="0"/>
        </a:xfrm>
      </p:grpSpPr>
      <p:sp>
        <p:nvSpPr>
          <p:cNvPr id="2" name="Title 1"/>
          <p:cNvSpPr>
            <a:spLocks noGrp="1"/>
          </p:cNvSpPr>
          <p:nvPr>
            <p:ph type="title"/>
          </p:nvPr>
        </p:nvSpPr>
        <p:spPr>
          <a:xfrm>
            <a:off x="417444" y="782847"/>
            <a:ext cx="11357112" cy="562527"/>
          </a:xfrm>
        </p:spPr>
        <p:txBody>
          <a:bodyPr>
            <a:normAutofit/>
          </a:bodyPr>
          <a:lstStyle>
            <a:lvl1pPr algn="ctr">
              <a:defRPr sz="2800">
                <a:solidFill>
                  <a:schemeClr val="tx1"/>
                </a:solidFill>
              </a:defRPr>
            </a:lvl1pPr>
          </a:lstStyle>
          <a:p>
            <a:r>
              <a:rPr lang="en-US"/>
              <a:t>Click to edit Master title style</a:t>
            </a:r>
            <a:endParaRPr lang="id-ID"/>
          </a:p>
        </p:txBody>
      </p:sp>
      <p:sp>
        <p:nvSpPr>
          <p:cNvPr id="8" name="Text Placeholder 7"/>
          <p:cNvSpPr>
            <a:spLocks noGrp="1"/>
          </p:cNvSpPr>
          <p:nvPr>
            <p:ph type="body" sz="quarter" idx="10"/>
          </p:nvPr>
        </p:nvSpPr>
        <p:spPr>
          <a:xfrm>
            <a:off x="417444" y="558294"/>
            <a:ext cx="11357112" cy="436908"/>
          </a:xfrm>
        </p:spPr>
        <p:txBody>
          <a:bodyPr>
            <a:normAutofit/>
          </a:bodyPr>
          <a:lstStyle>
            <a:lvl1pPr marL="0" indent="0" algn="ctr">
              <a:buNone/>
              <a:defRPr sz="1600">
                <a:solidFill>
                  <a:schemeClr val="bg1">
                    <a:lumMod val="50000"/>
                  </a:schemeClr>
                </a:solidFill>
                <a:latin typeface="+mn-lt"/>
              </a:defRPr>
            </a:lvl1pPr>
          </a:lstStyle>
          <a:p>
            <a:pPr lvl="0"/>
            <a:r>
              <a:rPr lang="en-US"/>
              <a:t>Click to edit Master text styles</a:t>
            </a:r>
          </a:p>
        </p:txBody>
      </p:sp>
      <p:sp>
        <p:nvSpPr>
          <p:cNvPr id="13" name="TextBox 12"/>
          <p:cNvSpPr txBox="1"/>
          <p:nvPr userDrawn="1"/>
        </p:nvSpPr>
        <p:spPr>
          <a:xfrm>
            <a:off x="11237846" y="6260362"/>
            <a:ext cx="649356" cy="307777"/>
          </a:xfrm>
          <a:prstGeom prst="rect">
            <a:avLst/>
          </a:prstGeom>
          <a:noFill/>
        </p:spPr>
        <p:txBody>
          <a:bodyPr wrap="square" rtlCol="0">
            <a:spAutoFit/>
          </a:bodyPr>
          <a:lstStyle/>
          <a:p>
            <a:pPr algn="ctr"/>
            <a:fld id="{49B9A1CC-CF23-404A-A754-6B4803B2A082}" type="slidenum">
              <a:rPr lang="id-ID" sz="1400" smtClean="0">
                <a:solidFill>
                  <a:srgbClr val="2B2B2D"/>
                </a:solidFill>
                <a:latin typeface="Roboto Condensed Light"/>
              </a:rPr>
              <a:pPr algn="ctr"/>
              <a:t>‹#›</a:t>
            </a:fld>
            <a:endParaRPr lang="id-ID" sz="1400">
              <a:solidFill>
                <a:srgbClr val="2B2B2D"/>
              </a:solidFill>
              <a:latin typeface="Roboto Condensed Light"/>
            </a:endParaRPr>
          </a:p>
        </p:txBody>
      </p:sp>
      <p:sp>
        <p:nvSpPr>
          <p:cNvPr id="14" name="Oval 13"/>
          <p:cNvSpPr/>
          <p:nvPr userDrawn="1"/>
        </p:nvSpPr>
        <p:spPr>
          <a:xfrm>
            <a:off x="11346524" y="6203278"/>
            <a:ext cx="432000" cy="43200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rgbClr val="FFFFFF"/>
              </a:solidFill>
              <a:latin typeface="Roboto Condensed Light"/>
            </a:endParaRPr>
          </a:p>
        </p:txBody>
      </p:sp>
      <p:sp>
        <p:nvSpPr>
          <p:cNvPr id="16" name="Picture Placeholder 2"/>
          <p:cNvSpPr>
            <a:spLocks noGrp="1"/>
          </p:cNvSpPr>
          <p:nvPr>
            <p:ph type="pic" sz="quarter" idx="12" hasCustomPrompt="1"/>
          </p:nvPr>
        </p:nvSpPr>
        <p:spPr>
          <a:xfrm>
            <a:off x="682487" y="1620040"/>
            <a:ext cx="2998936" cy="4461170"/>
          </a:xfrm>
          <a:prstGeom prst="roundRect">
            <a:avLst>
              <a:gd name="adj" fmla="val 7248"/>
            </a:avLst>
          </a:prstGeom>
          <a:solidFill>
            <a:schemeClr val="accent2"/>
          </a:solidFill>
        </p:spPr>
        <p:txBody>
          <a:bodyPr anchor="ctr">
            <a:normAutofit/>
          </a:bodyPr>
          <a:lstStyle>
            <a:lvl1pPr marL="0" indent="0" algn="ctr">
              <a:buNone/>
              <a:defRPr sz="1800" b="0" i="0" baseline="0">
                <a:latin typeface="Roboto Medium" charset="0"/>
                <a:ea typeface="Roboto Medium" charset="0"/>
                <a:cs typeface="Roboto Medium" charset="0"/>
              </a:defRPr>
            </a:lvl1pPr>
          </a:lstStyle>
          <a:p>
            <a:r>
              <a:rPr lang="en-US" dirty="0"/>
              <a:t>Insert Image</a:t>
            </a:r>
          </a:p>
        </p:txBody>
      </p:sp>
      <p:sp>
        <p:nvSpPr>
          <p:cNvPr id="17" name="Picture Placeholder 2"/>
          <p:cNvSpPr>
            <a:spLocks noGrp="1"/>
          </p:cNvSpPr>
          <p:nvPr>
            <p:ph type="pic" sz="quarter" idx="13" hasCustomPrompt="1"/>
          </p:nvPr>
        </p:nvSpPr>
        <p:spPr>
          <a:xfrm>
            <a:off x="3900762" y="1620039"/>
            <a:ext cx="2334807" cy="2196587"/>
          </a:xfrm>
          <a:prstGeom prst="roundRect">
            <a:avLst>
              <a:gd name="adj" fmla="val 7248"/>
            </a:avLst>
          </a:prstGeom>
          <a:solidFill>
            <a:schemeClr val="accent2"/>
          </a:solidFill>
        </p:spPr>
        <p:txBody>
          <a:bodyPr anchor="ctr">
            <a:normAutofit/>
          </a:bodyPr>
          <a:lstStyle>
            <a:lvl1pPr marL="0" indent="0" algn="ctr">
              <a:buNone/>
              <a:defRPr sz="1800" b="0" i="0" baseline="0">
                <a:latin typeface="Roboto Medium" charset="0"/>
                <a:ea typeface="Roboto Medium" charset="0"/>
                <a:cs typeface="Roboto Medium" charset="0"/>
              </a:defRPr>
            </a:lvl1pPr>
          </a:lstStyle>
          <a:p>
            <a:r>
              <a:rPr lang="en-US" dirty="0"/>
              <a:t>Insert Image</a:t>
            </a:r>
          </a:p>
        </p:txBody>
      </p:sp>
      <p:sp>
        <p:nvSpPr>
          <p:cNvPr id="18" name="Picture Placeholder 2"/>
          <p:cNvSpPr>
            <a:spLocks noGrp="1"/>
          </p:cNvSpPr>
          <p:nvPr>
            <p:ph type="pic" sz="quarter" idx="14" hasCustomPrompt="1"/>
          </p:nvPr>
        </p:nvSpPr>
        <p:spPr>
          <a:xfrm>
            <a:off x="6454909" y="1620039"/>
            <a:ext cx="2334807" cy="2196587"/>
          </a:xfrm>
          <a:prstGeom prst="roundRect">
            <a:avLst>
              <a:gd name="adj" fmla="val 7248"/>
            </a:avLst>
          </a:prstGeom>
          <a:solidFill>
            <a:schemeClr val="accent2"/>
          </a:solidFill>
        </p:spPr>
        <p:txBody>
          <a:bodyPr anchor="ctr">
            <a:normAutofit/>
          </a:bodyPr>
          <a:lstStyle>
            <a:lvl1pPr marL="0" indent="0" algn="ctr">
              <a:buNone/>
              <a:defRPr sz="1800" b="0" i="0" baseline="0">
                <a:latin typeface="Roboto Medium" charset="0"/>
                <a:ea typeface="Roboto Medium" charset="0"/>
                <a:cs typeface="Roboto Medium" charset="0"/>
              </a:defRPr>
            </a:lvl1pPr>
          </a:lstStyle>
          <a:p>
            <a:r>
              <a:rPr lang="en-US" dirty="0"/>
              <a:t>Insert Image</a:t>
            </a:r>
          </a:p>
        </p:txBody>
      </p:sp>
      <p:sp>
        <p:nvSpPr>
          <p:cNvPr id="20" name="Picture Placeholder 2"/>
          <p:cNvSpPr>
            <a:spLocks noGrp="1"/>
          </p:cNvSpPr>
          <p:nvPr>
            <p:ph type="pic" sz="quarter" idx="15" hasCustomPrompt="1"/>
          </p:nvPr>
        </p:nvSpPr>
        <p:spPr>
          <a:xfrm>
            <a:off x="9009056" y="1620039"/>
            <a:ext cx="2334807" cy="2196587"/>
          </a:xfrm>
          <a:prstGeom prst="roundRect">
            <a:avLst>
              <a:gd name="adj" fmla="val 7248"/>
            </a:avLst>
          </a:prstGeom>
          <a:solidFill>
            <a:schemeClr val="accent2"/>
          </a:solidFill>
        </p:spPr>
        <p:txBody>
          <a:bodyPr anchor="ctr">
            <a:normAutofit/>
          </a:bodyPr>
          <a:lstStyle>
            <a:lvl1pPr marL="0" indent="0" algn="ctr">
              <a:buNone/>
              <a:defRPr sz="1800" b="0" i="0" baseline="0">
                <a:latin typeface="Roboto Medium" charset="0"/>
                <a:ea typeface="Roboto Medium" charset="0"/>
                <a:cs typeface="Roboto Medium" charset="0"/>
              </a:defRPr>
            </a:lvl1pPr>
          </a:lstStyle>
          <a:p>
            <a:r>
              <a:rPr lang="en-US" dirty="0"/>
              <a:t>Insert Image</a:t>
            </a:r>
          </a:p>
        </p:txBody>
      </p:sp>
      <p:sp>
        <p:nvSpPr>
          <p:cNvPr id="21" name="Picture Placeholder 2"/>
          <p:cNvSpPr>
            <a:spLocks noGrp="1"/>
          </p:cNvSpPr>
          <p:nvPr>
            <p:ph type="pic" sz="quarter" idx="16" hasCustomPrompt="1"/>
          </p:nvPr>
        </p:nvSpPr>
        <p:spPr>
          <a:xfrm>
            <a:off x="3900762" y="3884623"/>
            <a:ext cx="7443101" cy="2196587"/>
          </a:xfrm>
          <a:prstGeom prst="roundRect">
            <a:avLst>
              <a:gd name="adj" fmla="val 7248"/>
            </a:avLst>
          </a:prstGeom>
          <a:solidFill>
            <a:schemeClr val="accent2"/>
          </a:solidFill>
        </p:spPr>
        <p:txBody>
          <a:bodyPr anchor="ctr">
            <a:normAutofit/>
          </a:bodyPr>
          <a:lstStyle>
            <a:lvl1pPr marL="0" indent="0" algn="ctr">
              <a:buNone/>
              <a:defRPr sz="1800" b="0" i="0" baseline="0">
                <a:latin typeface="Roboto Medium" charset="0"/>
                <a:ea typeface="Roboto Medium" charset="0"/>
                <a:cs typeface="Roboto Medium" charset="0"/>
              </a:defRPr>
            </a:lvl1pPr>
          </a:lstStyle>
          <a:p>
            <a:r>
              <a:rPr lang="en-US" dirty="0"/>
              <a:t>Insert Image</a:t>
            </a:r>
          </a:p>
        </p:txBody>
      </p:sp>
    </p:spTree>
    <p:extLst>
      <p:ext uri="{BB962C8B-B14F-4D97-AF65-F5344CB8AC3E}">
        <p14:creationId xmlns:p14="http://schemas.microsoft.com/office/powerpoint/2010/main" val="35493478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4 placeholder hight">
    <p:spTree>
      <p:nvGrpSpPr>
        <p:cNvPr id="1" name=""/>
        <p:cNvGrpSpPr/>
        <p:nvPr/>
      </p:nvGrpSpPr>
      <p:grpSpPr>
        <a:xfrm>
          <a:off x="0" y="0"/>
          <a:ext cx="0" cy="0"/>
          <a:chOff x="0" y="0"/>
          <a:chExt cx="0" cy="0"/>
        </a:xfrm>
      </p:grpSpPr>
      <p:sp>
        <p:nvSpPr>
          <p:cNvPr id="2" name="Title 1"/>
          <p:cNvSpPr>
            <a:spLocks noGrp="1"/>
          </p:cNvSpPr>
          <p:nvPr>
            <p:ph type="title"/>
          </p:nvPr>
        </p:nvSpPr>
        <p:spPr>
          <a:xfrm>
            <a:off x="417444" y="782847"/>
            <a:ext cx="11357112" cy="562527"/>
          </a:xfrm>
        </p:spPr>
        <p:txBody>
          <a:bodyPr>
            <a:normAutofit/>
          </a:bodyPr>
          <a:lstStyle>
            <a:lvl1pPr algn="ctr">
              <a:defRPr sz="2800">
                <a:solidFill>
                  <a:schemeClr val="tx1"/>
                </a:solidFill>
              </a:defRPr>
            </a:lvl1pPr>
          </a:lstStyle>
          <a:p>
            <a:r>
              <a:rPr lang="en-US"/>
              <a:t>Click to edit Master title style</a:t>
            </a:r>
            <a:endParaRPr lang="id-ID"/>
          </a:p>
        </p:txBody>
      </p:sp>
      <p:sp>
        <p:nvSpPr>
          <p:cNvPr id="8" name="Text Placeholder 7"/>
          <p:cNvSpPr>
            <a:spLocks noGrp="1"/>
          </p:cNvSpPr>
          <p:nvPr>
            <p:ph type="body" sz="quarter" idx="10"/>
          </p:nvPr>
        </p:nvSpPr>
        <p:spPr>
          <a:xfrm>
            <a:off x="417444" y="558294"/>
            <a:ext cx="11357112" cy="436908"/>
          </a:xfrm>
        </p:spPr>
        <p:txBody>
          <a:bodyPr>
            <a:normAutofit/>
          </a:bodyPr>
          <a:lstStyle>
            <a:lvl1pPr marL="0" indent="0" algn="ctr">
              <a:buNone/>
              <a:defRPr sz="1600">
                <a:solidFill>
                  <a:schemeClr val="bg1">
                    <a:lumMod val="50000"/>
                  </a:schemeClr>
                </a:solidFill>
                <a:latin typeface="+mn-lt"/>
              </a:defRPr>
            </a:lvl1pPr>
          </a:lstStyle>
          <a:p>
            <a:pPr lvl="0"/>
            <a:r>
              <a:rPr lang="en-US"/>
              <a:t>Click to edit Master text styles</a:t>
            </a:r>
          </a:p>
        </p:txBody>
      </p:sp>
      <p:sp>
        <p:nvSpPr>
          <p:cNvPr id="13" name="TextBox 12"/>
          <p:cNvSpPr txBox="1"/>
          <p:nvPr userDrawn="1"/>
        </p:nvSpPr>
        <p:spPr>
          <a:xfrm>
            <a:off x="11237846" y="6260362"/>
            <a:ext cx="649356" cy="307777"/>
          </a:xfrm>
          <a:prstGeom prst="rect">
            <a:avLst/>
          </a:prstGeom>
          <a:noFill/>
        </p:spPr>
        <p:txBody>
          <a:bodyPr wrap="square" rtlCol="0">
            <a:spAutoFit/>
          </a:bodyPr>
          <a:lstStyle/>
          <a:p>
            <a:pPr algn="ctr"/>
            <a:fld id="{49B9A1CC-CF23-404A-A754-6B4803B2A082}" type="slidenum">
              <a:rPr lang="id-ID" sz="1400" smtClean="0">
                <a:solidFill>
                  <a:srgbClr val="2B2B2D"/>
                </a:solidFill>
                <a:latin typeface="Roboto Condensed Light"/>
              </a:rPr>
              <a:pPr algn="ctr"/>
              <a:t>‹#›</a:t>
            </a:fld>
            <a:endParaRPr lang="id-ID" sz="1400">
              <a:solidFill>
                <a:srgbClr val="2B2B2D"/>
              </a:solidFill>
              <a:latin typeface="Roboto Condensed Light"/>
            </a:endParaRPr>
          </a:p>
        </p:txBody>
      </p:sp>
      <p:sp>
        <p:nvSpPr>
          <p:cNvPr id="14" name="Oval 13"/>
          <p:cNvSpPr/>
          <p:nvPr userDrawn="1"/>
        </p:nvSpPr>
        <p:spPr>
          <a:xfrm>
            <a:off x="11346524" y="6203278"/>
            <a:ext cx="432000" cy="43200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rgbClr val="FFFFFF"/>
              </a:solidFill>
              <a:latin typeface="Roboto Condensed Light"/>
            </a:endParaRPr>
          </a:p>
        </p:txBody>
      </p:sp>
      <p:sp>
        <p:nvSpPr>
          <p:cNvPr id="16" name="Picture Placeholder 2"/>
          <p:cNvSpPr>
            <a:spLocks noGrp="1"/>
          </p:cNvSpPr>
          <p:nvPr>
            <p:ph type="pic" sz="quarter" idx="12" hasCustomPrompt="1"/>
          </p:nvPr>
        </p:nvSpPr>
        <p:spPr>
          <a:xfrm>
            <a:off x="1055068" y="1868246"/>
            <a:ext cx="2334807" cy="1494222"/>
          </a:xfrm>
          <a:prstGeom prst="roundRect">
            <a:avLst>
              <a:gd name="adj" fmla="val 7248"/>
            </a:avLst>
          </a:prstGeom>
          <a:solidFill>
            <a:schemeClr val="accent2"/>
          </a:solidFill>
        </p:spPr>
        <p:txBody>
          <a:bodyPr anchor="ctr">
            <a:normAutofit/>
          </a:bodyPr>
          <a:lstStyle>
            <a:lvl1pPr marL="0" indent="0" algn="ctr">
              <a:buNone/>
              <a:defRPr sz="1800" b="0" i="0" baseline="0">
                <a:latin typeface="Roboto Medium" charset="0"/>
                <a:ea typeface="Roboto Medium" charset="0"/>
                <a:cs typeface="Roboto Medium" charset="0"/>
              </a:defRPr>
            </a:lvl1pPr>
          </a:lstStyle>
          <a:p>
            <a:r>
              <a:rPr lang="en-US" dirty="0"/>
              <a:t>Insert Image</a:t>
            </a:r>
          </a:p>
        </p:txBody>
      </p:sp>
      <p:sp>
        <p:nvSpPr>
          <p:cNvPr id="17" name="Picture Placeholder 2"/>
          <p:cNvSpPr>
            <a:spLocks noGrp="1"/>
          </p:cNvSpPr>
          <p:nvPr>
            <p:ph type="pic" sz="quarter" idx="13" hasCustomPrompt="1"/>
          </p:nvPr>
        </p:nvSpPr>
        <p:spPr>
          <a:xfrm>
            <a:off x="3609215" y="1868246"/>
            <a:ext cx="2334807" cy="1494222"/>
          </a:xfrm>
          <a:prstGeom prst="roundRect">
            <a:avLst>
              <a:gd name="adj" fmla="val 7248"/>
            </a:avLst>
          </a:prstGeom>
          <a:solidFill>
            <a:schemeClr val="accent2"/>
          </a:solidFill>
        </p:spPr>
        <p:txBody>
          <a:bodyPr anchor="ctr">
            <a:normAutofit/>
          </a:bodyPr>
          <a:lstStyle>
            <a:lvl1pPr marL="0" indent="0" algn="ctr">
              <a:buNone/>
              <a:defRPr sz="1800" b="0" i="0" baseline="0">
                <a:latin typeface="Roboto Medium" charset="0"/>
                <a:ea typeface="Roboto Medium" charset="0"/>
                <a:cs typeface="Roboto Medium" charset="0"/>
              </a:defRPr>
            </a:lvl1pPr>
          </a:lstStyle>
          <a:p>
            <a:r>
              <a:rPr lang="en-US" dirty="0"/>
              <a:t>Insert Image</a:t>
            </a:r>
          </a:p>
        </p:txBody>
      </p:sp>
      <p:sp>
        <p:nvSpPr>
          <p:cNvPr id="18" name="Picture Placeholder 2"/>
          <p:cNvSpPr>
            <a:spLocks noGrp="1"/>
          </p:cNvSpPr>
          <p:nvPr>
            <p:ph type="pic" sz="quarter" idx="14" hasCustomPrompt="1"/>
          </p:nvPr>
        </p:nvSpPr>
        <p:spPr>
          <a:xfrm>
            <a:off x="6163362" y="1868246"/>
            <a:ext cx="2334807" cy="1494222"/>
          </a:xfrm>
          <a:prstGeom prst="roundRect">
            <a:avLst>
              <a:gd name="adj" fmla="val 7248"/>
            </a:avLst>
          </a:prstGeom>
          <a:solidFill>
            <a:schemeClr val="accent2"/>
          </a:solidFill>
        </p:spPr>
        <p:txBody>
          <a:bodyPr anchor="ctr">
            <a:normAutofit/>
          </a:bodyPr>
          <a:lstStyle>
            <a:lvl1pPr marL="0" indent="0" algn="ctr">
              <a:buNone/>
              <a:defRPr sz="1800" b="0" i="0" baseline="0">
                <a:latin typeface="Roboto Medium" charset="0"/>
                <a:ea typeface="Roboto Medium" charset="0"/>
                <a:cs typeface="Roboto Medium" charset="0"/>
              </a:defRPr>
            </a:lvl1pPr>
          </a:lstStyle>
          <a:p>
            <a:r>
              <a:rPr lang="en-US" dirty="0"/>
              <a:t>Insert Image</a:t>
            </a:r>
          </a:p>
        </p:txBody>
      </p:sp>
      <p:sp>
        <p:nvSpPr>
          <p:cNvPr id="20" name="Picture Placeholder 2"/>
          <p:cNvSpPr>
            <a:spLocks noGrp="1"/>
          </p:cNvSpPr>
          <p:nvPr>
            <p:ph type="pic" sz="quarter" idx="15" hasCustomPrompt="1"/>
          </p:nvPr>
        </p:nvSpPr>
        <p:spPr>
          <a:xfrm>
            <a:off x="8717509" y="1868246"/>
            <a:ext cx="2334807" cy="1494222"/>
          </a:xfrm>
          <a:prstGeom prst="roundRect">
            <a:avLst>
              <a:gd name="adj" fmla="val 7248"/>
            </a:avLst>
          </a:prstGeom>
          <a:solidFill>
            <a:schemeClr val="accent2"/>
          </a:solidFill>
        </p:spPr>
        <p:txBody>
          <a:bodyPr anchor="ctr">
            <a:normAutofit/>
          </a:bodyPr>
          <a:lstStyle>
            <a:lvl1pPr marL="0" indent="0" algn="ctr">
              <a:buNone/>
              <a:defRPr sz="1800" b="0" i="0" baseline="0">
                <a:latin typeface="Roboto Medium" charset="0"/>
                <a:ea typeface="Roboto Medium" charset="0"/>
                <a:cs typeface="Roboto Medium" charset="0"/>
              </a:defRPr>
            </a:lvl1pPr>
          </a:lstStyle>
          <a:p>
            <a:r>
              <a:rPr lang="en-US" dirty="0"/>
              <a:t>Insert Image</a:t>
            </a:r>
          </a:p>
        </p:txBody>
      </p:sp>
      <p:sp>
        <p:nvSpPr>
          <p:cNvPr id="21" name="Picture Placeholder 2"/>
          <p:cNvSpPr>
            <a:spLocks noGrp="1"/>
          </p:cNvSpPr>
          <p:nvPr>
            <p:ph type="pic" sz="quarter" idx="16" hasCustomPrompt="1"/>
          </p:nvPr>
        </p:nvSpPr>
        <p:spPr>
          <a:xfrm>
            <a:off x="1055068" y="3962912"/>
            <a:ext cx="2334807" cy="1494222"/>
          </a:xfrm>
          <a:prstGeom prst="roundRect">
            <a:avLst>
              <a:gd name="adj" fmla="val 7248"/>
            </a:avLst>
          </a:prstGeom>
          <a:solidFill>
            <a:schemeClr val="accent2"/>
          </a:solidFill>
        </p:spPr>
        <p:txBody>
          <a:bodyPr anchor="ctr">
            <a:normAutofit/>
          </a:bodyPr>
          <a:lstStyle>
            <a:lvl1pPr marL="0" indent="0" algn="ctr">
              <a:buNone/>
              <a:defRPr sz="1800" b="0" i="0" baseline="0">
                <a:latin typeface="Roboto Medium" charset="0"/>
                <a:ea typeface="Roboto Medium" charset="0"/>
                <a:cs typeface="Roboto Medium" charset="0"/>
              </a:defRPr>
            </a:lvl1pPr>
          </a:lstStyle>
          <a:p>
            <a:r>
              <a:rPr lang="en-US" dirty="0"/>
              <a:t>Insert Image</a:t>
            </a:r>
          </a:p>
        </p:txBody>
      </p:sp>
      <p:sp>
        <p:nvSpPr>
          <p:cNvPr id="22" name="Picture Placeholder 2"/>
          <p:cNvSpPr>
            <a:spLocks noGrp="1"/>
          </p:cNvSpPr>
          <p:nvPr>
            <p:ph type="pic" sz="quarter" idx="17" hasCustomPrompt="1"/>
          </p:nvPr>
        </p:nvSpPr>
        <p:spPr>
          <a:xfrm>
            <a:off x="3609215" y="3962912"/>
            <a:ext cx="2334807" cy="1494222"/>
          </a:xfrm>
          <a:prstGeom prst="roundRect">
            <a:avLst>
              <a:gd name="adj" fmla="val 7248"/>
            </a:avLst>
          </a:prstGeom>
          <a:solidFill>
            <a:schemeClr val="accent2"/>
          </a:solidFill>
        </p:spPr>
        <p:txBody>
          <a:bodyPr anchor="ctr">
            <a:normAutofit/>
          </a:bodyPr>
          <a:lstStyle>
            <a:lvl1pPr marL="0" indent="0" algn="ctr">
              <a:buNone/>
              <a:defRPr sz="1800" b="0" i="0" baseline="0">
                <a:latin typeface="Roboto Medium" charset="0"/>
                <a:ea typeface="Roboto Medium" charset="0"/>
                <a:cs typeface="Roboto Medium" charset="0"/>
              </a:defRPr>
            </a:lvl1pPr>
          </a:lstStyle>
          <a:p>
            <a:r>
              <a:rPr lang="en-US" dirty="0"/>
              <a:t>Insert Image</a:t>
            </a:r>
          </a:p>
        </p:txBody>
      </p:sp>
      <p:sp>
        <p:nvSpPr>
          <p:cNvPr id="23" name="Picture Placeholder 2"/>
          <p:cNvSpPr>
            <a:spLocks noGrp="1"/>
          </p:cNvSpPr>
          <p:nvPr>
            <p:ph type="pic" sz="quarter" idx="18" hasCustomPrompt="1"/>
          </p:nvPr>
        </p:nvSpPr>
        <p:spPr>
          <a:xfrm>
            <a:off x="6163362" y="3962912"/>
            <a:ext cx="2334807" cy="1494222"/>
          </a:xfrm>
          <a:prstGeom prst="roundRect">
            <a:avLst>
              <a:gd name="adj" fmla="val 7248"/>
            </a:avLst>
          </a:prstGeom>
          <a:solidFill>
            <a:schemeClr val="accent2"/>
          </a:solidFill>
        </p:spPr>
        <p:txBody>
          <a:bodyPr anchor="ctr">
            <a:normAutofit/>
          </a:bodyPr>
          <a:lstStyle>
            <a:lvl1pPr marL="0" indent="0" algn="ctr">
              <a:buNone/>
              <a:defRPr sz="1800" b="0" i="0" baseline="0">
                <a:latin typeface="Roboto Medium" charset="0"/>
                <a:ea typeface="Roboto Medium" charset="0"/>
                <a:cs typeface="Roboto Medium" charset="0"/>
              </a:defRPr>
            </a:lvl1pPr>
          </a:lstStyle>
          <a:p>
            <a:r>
              <a:rPr lang="en-US" dirty="0"/>
              <a:t>Insert Image</a:t>
            </a:r>
          </a:p>
        </p:txBody>
      </p:sp>
      <p:sp>
        <p:nvSpPr>
          <p:cNvPr id="24" name="Picture Placeholder 2"/>
          <p:cNvSpPr>
            <a:spLocks noGrp="1"/>
          </p:cNvSpPr>
          <p:nvPr>
            <p:ph type="pic" sz="quarter" idx="19" hasCustomPrompt="1"/>
          </p:nvPr>
        </p:nvSpPr>
        <p:spPr>
          <a:xfrm>
            <a:off x="8717509" y="3962912"/>
            <a:ext cx="2334807" cy="1494222"/>
          </a:xfrm>
          <a:prstGeom prst="roundRect">
            <a:avLst>
              <a:gd name="adj" fmla="val 7248"/>
            </a:avLst>
          </a:prstGeom>
          <a:solidFill>
            <a:schemeClr val="accent2"/>
          </a:solidFill>
        </p:spPr>
        <p:txBody>
          <a:bodyPr anchor="ctr">
            <a:normAutofit/>
          </a:bodyPr>
          <a:lstStyle>
            <a:lvl1pPr marL="0" indent="0" algn="ctr">
              <a:buNone/>
              <a:defRPr sz="1800" b="0" i="0" baseline="0">
                <a:latin typeface="Roboto Medium" charset="0"/>
                <a:ea typeface="Roboto Medium" charset="0"/>
                <a:cs typeface="Roboto Medium" charset="0"/>
              </a:defRPr>
            </a:lvl1pPr>
          </a:lstStyle>
          <a:p>
            <a:r>
              <a:rPr lang="en-US" dirty="0"/>
              <a:t>Insert Image</a:t>
            </a:r>
          </a:p>
        </p:txBody>
      </p:sp>
    </p:spTree>
    <p:extLst>
      <p:ext uri="{BB962C8B-B14F-4D97-AF65-F5344CB8AC3E}">
        <p14:creationId xmlns:p14="http://schemas.microsoft.com/office/powerpoint/2010/main" val="10166856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 placeholder box">
    <p:spTree>
      <p:nvGrpSpPr>
        <p:cNvPr id="1" name=""/>
        <p:cNvGrpSpPr/>
        <p:nvPr/>
      </p:nvGrpSpPr>
      <p:grpSpPr>
        <a:xfrm>
          <a:off x="0" y="0"/>
          <a:ext cx="0" cy="0"/>
          <a:chOff x="0" y="0"/>
          <a:chExt cx="0" cy="0"/>
        </a:xfrm>
      </p:grpSpPr>
      <p:sp>
        <p:nvSpPr>
          <p:cNvPr id="2" name="Title 1"/>
          <p:cNvSpPr>
            <a:spLocks noGrp="1"/>
          </p:cNvSpPr>
          <p:nvPr>
            <p:ph type="title"/>
          </p:nvPr>
        </p:nvSpPr>
        <p:spPr>
          <a:xfrm>
            <a:off x="417444" y="782847"/>
            <a:ext cx="11357112" cy="562527"/>
          </a:xfrm>
        </p:spPr>
        <p:txBody>
          <a:bodyPr>
            <a:normAutofit/>
          </a:bodyPr>
          <a:lstStyle>
            <a:lvl1pPr algn="ctr">
              <a:defRPr sz="2800">
                <a:solidFill>
                  <a:schemeClr val="tx1"/>
                </a:solidFill>
              </a:defRPr>
            </a:lvl1pPr>
          </a:lstStyle>
          <a:p>
            <a:r>
              <a:rPr lang="en-US"/>
              <a:t>Click to edit Master title style</a:t>
            </a:r>
            <a:endParaRPr lang="id-ID"/>
          </a:p>
        </p:txBody>
      </p:sp>
      <p:sp>
        <p:nvSpPr>
          <p:cNvPr id="8" name="Text Placeholder 7"/>
          <p:cNvSpPr>
            <a:spLocks noGrp="1"/>
          </p:cNvSpPr>
          <p:nvPr>
            <p:ph type="body" sz="quarter" idx="10"/>
          </p:nvPr>
        </p:nvSpPr>
        <p:spPr>
          <a:xfrm>
            <a:off x="417444" y="558294"/>
            <a:ext cx="11357112" cy="436908"/>
          </a:xfrm>
        </p:spPr>
        <p:txBody>
          <a:bodyPr>
            <a:normAutofit/>
          </a:bodyPr>
          <a:lstStyle>
            <a:lvl1pPr marL="0" indent="0" algn="ctr">
              <a:buNone/>
              <a:defRPr sz="1600">
                <a:solidFill>
                  <a:schemeClr val="bg1">
                    <a:lumMod val="50000"/>
                  </a:schemeClr>
                </a:solidFill>
                <a:latin typeface="+mn-lt"/>
              </a:defRPr>
            </a:lvl1pPr>
          </a:lstStyle>
          <a:p>
            <a:pPr lvl="0"/>
            <a:r>
              <a:rPr lang="en-US"/>
              <a:t>Click to edit Master text styles</a:t>
            </a:r>
          </a:p>
        </p:txBody>
      </p:sp>
      <p:sp>
        <p:nvSpPr>
          <p:cNvPr id="13" name="TextBox 12"/>
          <p:cNvSpPr txBox="1"/>
          <p:nvPr userDrawn="1"/>
        </p:nvSpPr>
        <p:spPr>
          <a:xfrm>
            <a:off x="11237846" y="6260362"/>
            <a:ext cx="649356" cy="307777"/>
          </a:xfrm>
          <a:prstGeom prst="rect">
            <a:avLst/>
          </a:prstGeom>
          <a:noFill/>
        </p:spPr>
        <p:txBody>
          <a:bodyPr wrap="square" rtlCol="0">
            <a:spAutoFit/>
          </a:bodyPr>
          <a:lstStyle/>
          <a:p>
            <a:pPr algn="ctr"/>
            <a:fld id="{49B9A1CC-CF23-404A-A754-6B4803B2A082}" type="slidenum">
              <a:rPr lang="id-ID" sz="1400" smtClean="0">
                <a:solidFill>
                  <a:srgbClr val="2B2B2D"/>
                </a:solidFill>
                <a:latin typeface="Roboto Condensed Light"/>
              </a:rPr>
              <a:pPr algn="ctr"/>
              <a:t>‹#›</a:t>
            </a:fld>
            <a:endParaRPr lang="id-ID" sz="1400">
              <a:solidFill>
                <a:srgbClr val="2B2B2D"/>
              </a:solidFill>
              <a:latin typeface="Roboto Condensed Light"/>
            </a:endParaRPr>
          </a:p>
        </p:txBody>
      </p:sp>
      <p:sp>
        <p:nvSpPr>
          <p:cNvPr id="14" name="Oval 13"/>
          <p:cNvSpPr/>
          <p:nvPr userDrawn="1"/>
        </p:nvSpPr>
        <p:spPr>
          <a:xfrm>
            <a:off x="11346524" y="6203278"/>
            <a:ext cx="432000" cy="43200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rgbClr val="FFFFFF"/>
              </a:solidFill>
              <a:latin typeface="Roboto Condensed Light"/>
            </a:endParaRPr>
          </a:p>
        </p:txBody>
      </p:sp>
      <p:sp>
        <p:nvSpPr>
          <p:cNvPr id="16" name="Picture Placeholder 2"/>
          <p:cNvSpPr>
            <a:spLocks noGrp="1"/>
          </p:cNvSpPr>
          <p:nvPr>
            <p:ph type="pic" sz="quarter" idx="13" hasCustomPrompt="1"/>
          </p:nvPr>
        </p:nvSpPr>
        <p:spPr>
          <a:xfrm>
            <a:off x="4233139" y="1829617"/>
            <a:ext cx="1893203" cy="2009001"/>
          </a:xfrm>
          <a:custGeom>
            <a:avLst/>
            <a:gdLst>
              <a:gd name="connsiteX0" fmla="*/ 0 w 1501342"/>
              <a:gd name="connsiteY0" fmla="*/ 84976 h 1501342"/>
              <a:gd name="connsiteX1" fmla="*/ 84976 w 1501342"/>
              <a:gd name="connsiteY1" fmla="*/ 0 h 1501342"/>
              <a:gd name="connsiteX2" fmla="*/ 1416366 w 1501342"/>
              <a:gd name="connsiteY2" fmla="*/ 0 h 1501342"/>
              <a:gd name="connsiteX3" fmla="*/ 1501342 w 1501342"/>
              <a:gd name="connsiteY3" fmla="*/ 84976 h 1501342"/>
              <a:gd name="connsiteX4" fmla="*/ 1501342 w 1501342"/>
              <a:gd name="connsiteY4" fmla="*/ 1416366 h 1501342"/>
              <a:gd name="connsiteX5" fmla="*/ 1416366 w 1501342"/>
              <a:gd name="connsiteY5" fmla="*/ 1501342 h 1501342"/>
              <a:gd name="connsiteX6" fmla="*/ 84976 w 1501342"/>
              <a:gd name="connsiteY6" fmla="*/ 1501342 h 1501342"/>
              <a:gd name="connsiteX7" fmla="*/ 0 w 1501342"/>
              <a:gd name="connsiteY7" fmla="*/ 1416366 h 1501342"/>
              <a:gd name="connsiteX8" fmla="*/ 0 w 1501342"/>
              <a:gd name="connsiteY8" fmla="*/ 84976 h 1501342"/>
              <a:gd name="connsiteX0" fmla="*/ 0 w 1501342"/>
              <a:gd name="connsiteY0" fmla="*/ 84976 h 1501342"/>
              <a:gd name="connsiteX1" fmla="*/ 84976 w 1501342"/>
              <a:gd name="connsiteY1" fmla="*/ 0 h 1501342"/>
              <a:gd name="connsiteX2" fmla="*/ 1416366 w 1501342"/>
              <a:gd name="connsiteY2" fmla="*/ 0 h 1501342"/>
              <a:gd name="connsiteX3" fmla="*/ 1501342 w 1501342"/>
              <a:gd name="connsiteY3" fmla="*/ 84976 h 1501342"/>
              <a:gd name="connsiteX4" fmla="*/ 1501342 w 1501342"/>
              <a:gd name="connsiteY4" fmla="*/ 1416366 h 1501342"/>
              <a:gd name="connsiteX5" fmla="*/ 1416366 w 1501342"/>
              <a:gd name="connsiteY5" fmla="*/ 1501342 h 1501342"/>
              <a:gd name="connsiteX6" fmla="*/ 84976 w 1501342"/>
              <a:gd name="connsiteY6" fmla="*/ 1501342 h 1501342"/>
              <a:gd name="connsiteX7" fmla="*/ 0 w 1501342"/>
              <a:gd name="connsiteY7" fmla="*/ 1416366 h 1501342"/>
              <a:gd name="connsiteX8" fmla="*/ 0 w 1501342"/>
              <a:gd name="connsiteY8" fmla="*/ 84976 h 1501342"/>
              <a:gd name="connsiteX0" fmla="*/ 0 w 1501342"/>
              <a:gd name="connsiteY0" fmla="*/ 1416366 h 1501342"/>
              <a:gd name="connsiteX1" fmla="*/ 84976 w 1501342"/>
              <a:gd name="connsiteY1" fmla="*/ 0 h 1501342"/>
              <a:gd name="connsiteX2" fmla="*/ 1416366 w 1501342"/>
              <a:gd name="connsiteY2" fmla="*/ 0 h 1501342"/>
              <a:gd name="connsiteX3" fmla="*/ 1501342 w 1501342"/>
              <a:gd name="connsiteY3" fmla="*/ 84976 h 1501342"/>
              <a:gd name="connsiteX4" fmla="*/ 1501342 w 1501342"/>
              <a:gd name="connsiteY4" fmla="*/ 1416366 h 1501342"/>
              <a:gd name="connsiteX5" fmla="*/ 1416366 w 1501342"/>
              <a:gd name="connsiteY5" fmla="*/ 1501342 h 1501342"/>
              <a:gd name="connsiteX6" fmla="*/ 84976 w 1501342"/>
              <a:gd name="connsiteY6" fmla="*/ 1501342 h 1501342"/>
              <a:gd name="connsiteX7" fmla="*/ 0 w 1501342"/>
              <a:gd name="connsiteY7" fmla="*/ 1416366 h 1501342"/>
              <a:gd name="connsiteX0" fmla="*/ 166423 w 1582789"/>
              <a:gd name="connsiteY0" fmla="*/ 1501342 h 1501342"/>
              <a:gd name="connsiteX1" fmla="*/ 166423 w 1582789"/>
              <a:gd name="connsiteY1" fmla="*/ 0 h 1501342"/>
              <a:gd name="connsiteX2" fmla="*/ 1497813 w 1582789"/>
              <a:gd name="connsiteY2" fmla="*/ 0 h 1501342"/>
              <a:gd name="connsiteX3" fmla="*/ 1582789 w 1582789"/>
              <a:gd name="connsiteY3" fmla="*/ 84976 h 1501342"/>
              <a:gd name="connsiteX4" fmla="*/ 1582789 w 1582789"/>
              <a:gd name="connsiteY4" fmla="*/ 1416366 h 1501342"/>
              <a:gd name="connsiteX5" fmla="*/ 1497813 w 1582789"/>
              <a:gd name="connsiteY5" fmla="*/ 1501342 h 1501342"/>
              <a:gd name="connsiteX6" fmla="*/ 166423 w 1582789"/>
              <a:gd name="connsiteY6" fmla="*/ 1501342 h 1501342"/>
              <a:gd name="connsiteX0" fmla="*/ 0 w 1416366"/>
              <a:gd name="connsiteY0" fmla="*/ 1501342 h 1501342"/>
              <a:gd name="connsiteX1" fmla="*/ 0 w 1416366"/>
              <a:gd name="connsiteY1" fmla="*/ 0 h 1501342"/>
              <a:gd name="connsiteX2" fmla="*/ 1331390 w 1416366"/>
              <a:gd name="connsiteY2" fmla="*/ 0 h 1501342"/>
              <a:gd name="connsiteX3" fmla="*/ 1416366 w 1416366"/>
              <a:gd name="connsiteY3" fmla="*/ 84976 h 1501342"/>
              <a:gd name="connsiteX4" fmla="*/ 1416366 w 1416366"/>
              <a:gd name="connsiteY4" fmla="*/ 1416366 h 1501342"/>
              <a:gd name="connsiteX5" fmla="*/ 1331390 w 1416366"/>
              <a:gd name="connsiteY5" fmla="*/ 1501342 h 1501342"/>
              <a:gd name="connsiteX6" fmla="*/ 0 w 1416366"/>
              <a:gd name="connsiteY6" fmla="*/ 1501342 h 1501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6366" h="1501342">
                <a:moveTo>
                  <a:pt x="0" y="1501342"/>
                </a:moveTo>
                <a:lnTo>
                  <a:pt x="0" y="0"/>
                </a:lnTo>
                <a:lnTo>
                  <a:pt x="1331390" y="0"/>
                </a:lnTo>
                <a:cubicBezTo>
                  <a:pt x="1378321" y="0"/>
                  <a:pt x="1416366" y="38045"/>
                  <a:pt x="1416366" y="84976"/>
                </a:cubicBezTo>
                <a:lnTo>
                  <a:pt x="1416366" y="1416366"/>
                </a:lnTo>
                <a:cubicBezTo>
                  <a:pt x="1416366" y="1463297"/>
                  <a:pt x="1378321" y="1501342"/>
                  <a:pt x="1331390" y="1501342"/>
                </a:cubicBezTo>
                <a:lnTo>
                  <a:pt x="0" y="1501342"/>
                </a:lnTo>
                <a:close/>
              </a:path>
            </a:pathLst>
          </a:custGeom>
          <a:solidFill>
            <a:schemeClr val="accent2"/>
          </a:solidFill>
        </p:spPr>
        <p:txBody>
          <a:bodyPr anchor="ctr">
            <a:normAutofit/>
          </a:bodyPr>
          <a:lstStyle>
            <a:lvl1pPr marL="0" indent="0" algn="ctr">
              <a:buNone/>
              <a:defRPr sz="1800" b="0" i="0" baseline="0">
                <a:latin typeface="Roboto Medium" charset="0"/>
                <a:ea typeface="Roboto Medium" charset="0"/>
                <a:cs typeface="Roboto Medium" charset="0"/>
              </a:defRPr>
            </a:lvl1pPr>
          </a:lstStyle>
          <a:p>
            <a:r>
              <a:rPr lang="en-US" dirty="0"/>
              <a:t>Insert Image</a:t>
            </a:r>
          </a:p>
        </p:txBody>
      </p:sp>
      <p:sp>
        <p:nvSpPr>
          <p:cNvPr id="17" name="Picture Placeholder 2"/>
          <p:cNvSpPr>
            <a:spLocks noGrp="1"/>
          </p:cNvSpPr>
          <p:nvPr>
            <p:ph type="pic" sz="quarter" idx="14" hasCustomPrompt="1"/>
          </p:nvPr>
        </p:nvSpPr>
        <p:spPr>
          <a:xfrm>
            <a:off x="9453321" y="1829617"/>
            <a:ext cx="1893203" cy="2009001"/>
          </a:xfrm>
          <a:custGeom>
            <a:avLst/>
            <a:gdLst>
              <a:gd name="connsiteX0" fmla="*/ 0 w 1501342"/>
              <a:gd name="connsiteY0" fmla="*/ 84976 h 1501342"/>
              <a:gd name="connsiteX1" fmla="*/ 84976 w 1501342"/>
              <a:gd name="connsiteY1" fmla="*/ 0 h 1501342"/>
              <a:gd name="connsiteX2" fmla="*/ 1416366 w 1501342"/>
              <a:gd name="connsiteY2" fmla="*/ 0 h 1501342"/>
              <a:gd name="connsiteX3" fmla="*/ 1501342 w 1501342"/>
              <a:gd name="connsiteY3" fmla="*/ 84976 h 1501342"/>
              <a:gd name="connsiteX4" fmla="*/ 1501342 w 1501342"/>
              <a:gd name="connsiteY4" fmla="*/ 1416366 h 1501342"/>
              <a:gd name="connsiteX5" fmla="*/ 1416366 w 1501342"/>
              <a:gd name="connsiteY5" fmla="*/ 1501342 h 1501342"/>
              <a:gd name="connsiteX6" fmla="*/ 84976 w 1501342"/>
              <a:gd name="connsiteY6" fmla="*/ 1501342 h 1501342"/>
              <a:gd name="connsiteX7" fmla="*/ 0 w 1501342"/>
              <a:gd name="connsiteY7" fmla="*/ 1416366 h 1501342"/>
              <a:gd name="connsiteX8" fmla="*/ 0 w 1501342"/>
              <a:gd name="connsiteY8" fmla="*/ 84976 h 1501342"/>
              <a:gd name="connsiteX0" fmla="*/ 0 w 1501342"/>
              <a:gd name="connsiteY0" fmla="*/ 84976 h 1501342"/>
              <a:gd name="connsiteX1" fmla="*/ 84976 w 1501342"/>
              <a:gd name="connsiteY1" fmla="*/ 0 h 1501342"/>
              <a:gd name="connsiteX2" fmla="*/ 1416366 w 1501342"/>
              <a:gd name="connsiteY2" fmla="*/ 0 h 1501342"/>
              <a:gd name="connsiteX3" fmla="*/ 1501342 w 1501342"/>
              <a:gd name="connsiteY3" fmla="*/ 84976 h 1501342"/>
              <a:gd name="connsiteX4" fmla="*/ 1501342 w 1501342"/>
              <a:gd name="connsiteY4" fmla="*/ 1416366 h 1501342"/>
              <a:gd name="connsiteX5" fmla="*/ 1416366 w 1501342"/>
              <a:gd name="connsiteY5" fmla="*/ 1501342 h 1501342"/>
              <a:gd name="connsiteX6" fmla="*/ 84976 w 1501342"/>
              <a:gd name="connsiteY6" fmla="*/ 1501342 h 1501342"/>
              <a:gd name="connsiteX7" fmla="*/ 0 w 1501342"/>
              <a:gd name="connsiteY7" fmla="*/ 1416366 h 1501342"/>
              <a:gd name="connsiteX8" fmla="*/ 0 w 1501342"/>
              <a:gd name="connsiteY8" fmla="*/ 84976 h 1501342"/>
              <a:gd name="connsiteX0" fmla="*/ 0 w 1501342"/>
              <a:gd name="connsiteY0" fmla="*/ 1416366 h 1501342"/>
              <a:gd name="connsiteX1" fmla="*/ 84976 w 1501342"/>
              <a:gd name="connsiteY1" fmla="*/ 0 h 1501342"/>
              <a:gd name="connsiteX2" fmla="*/ 1416366 w 1501342"/>
              <a:gd name="connsiteY2" fmla="*/ 0 h 1501342"/>
              <a:gd name="connsiteX3" fmla="*/ 1501342 w 1501342"/>
              <a:gd name="connsiteY3" fmla="*/ 84976 h 1501342"/>
              <a:gd name="connsiteX4" fmla="*/ 1501342 w 1501342"/>
              <a:gd name="connsiteY4" fmla="*/ 1416366 h 1501342"/>
              <a:gd name="connsiteX5" fmla="*/ 1416366 w 1501342"/>
              <a:gd name="connsiteY5" fmla="*/ 1501342 h 1501342"/>
              <a:gd name="connsiteX6" fmla="*/ 84976 w 1501342"/>
              <a:gd name="connsiteY6" fmla="*/ 1501342 h 1501342"/>
              <a:gd name="connsiteX7" fmla="*/ 0 w 1501342"/>
              <a:gd name="connsiteY7" fmla="*/ 1416366 h 1501342"/>
              <a:gd name="connsiteX0" fmla="*/ 166423 w 1582789"/>
              <a:gd name="connsiteY0" fmla="*/ 1501342 h 1501342"/>
              <a:gd name="connsiteX1" fmla="*/ 166423 w 1582789"/>
              <a:gd name="connsiteY1" fmla="*/ 0 h 1501342"/>
              <a:gd name="connsiteX2" fmla="*/ 1497813 w 1582789"/>
              <a:gd name="connsiteY2" fmla="*/ 0 h 1501342"/>
              <a:gd name="connsiteX3" fmla="*/ 1582789 w 1582789"/>
              <a:gd name="connsiteY3" fmla="*/ 84976 h 1501342"/>
              <a:gd name="connsiteX4" fmla="*/ 1582789 w 1582789"/>
              <a:gd name="connsiteY4" fmla="*/ 1416366 h 1501342"/>
              <a:gd name="connsiteX5" fmla="*/ 1497813 w 1582789"/>
              <a:gd name="connsiteY5" fmla="*/ 1501342 h 1501342"/>
              <a:gd name="connsiteX6" fmla="*/ 166423 w 1582789"/>
              <a:gd name="connsiteY6" fmla="*/ 1501342 h 1501342"/>
              <a:gd name="connsiteX0" fmla="*/ 0 w 1416366"/>
              <a:gd name="connsiteY0" fmla="*/ 1501342 h 1501342"/>
              <a:gd name="connsiteX1" fmla="*/ 0 w 1416366"/>
              <a:gd name="connsiteY1" fmla="*/ 0 h 1501342"/>
              <a:gd name="connsiteX2" fmla="*/ 1331390 w 1416366"/>
              <a:gd name="connsiteY2" fmla="*/ 0 h 1501342"/>
              <a:gd name="connsiteX3" fmla="*/ 1416366 w 1416366"/>
              <a:gd name="connsiteY3" fmla="*/ 84976 h 1501342"/>
              <a:gd name="connsiteX4" fmla="*/ 1416366 w 1416366"/>
              <a:gd name="connsiteY4" fmla="*/ 1416366 h 1501342"/>
              <a:gd name="connsiteX5" fmla="*/ 1331390 w 1416366"/>
              <a:gd name="connsiteY5" fmla="*/ 1501342 h 1501342"/>
              <a:gd name="connsiteX6" fmla="*/ 0 w 1416366"/>
              <a:gd name="connsiteY6" fmla="*/ 1501342 h 1501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6366" h="1501342">
                <a:moveTo>
                  <a:pt x="0" y="1501342"/>
                </a:moveTo>
                <a:lnTo>
                  <a:pt x="0" y="0"/>
                </a:lnTo>
                <a:lnTo>
                  <a:pt x="1331390" y="0"/>
                </a:lnTo>
                <a:cubicBezTo>
                  <a:pt x="1378321" y="0"/>
                  <a:pt x="1416366" y="38045"/>
                  <a:pt x="1416366" y="84976"/>
                </a:cubicBezTo>
                <a:lnTo>
                  <a:pt x="1416366" y="1416366"/>
                </a:lnTo>
                <a:cubicBezTo>
                  <a:pt x="1416366" y="1463297"/>
                  <a:pt x="1378321" y="1501342"/>
                  <a:pt x="1331390" y="1501342"/>
                </a:cubicBezTo>
                <a:lnTo>
                  <a:pt x="0" y="1501342"/>
                </a:lnTo>
                <a:close/>
              </a:path>
            </a:pathLst>
          </a:custGeom>
          <a:solidFill>
            <a:schemeClr val="accent2"/>
          </a:solidFill>
        </p:spPr>
        <p:txBody>
          <a:bodyPr anchor="ctr">
            <a:normAutofit/>
          </a:bodyPr>
          <a:lstStyle>
            <a:lvl1pPr marL="0" indent="0" algn="ctr">
              <a:buNone/>
              <a:defRPr sz="1800" b="0" i="0" baseline="0">
                <a:latin typeface="Roboto Medium" charset="0"/>
                <a:ea typeface="Roboto Medium" charset="0"/>
                <a:cs typeface="Roboto Medium" charset="0"/>
              </a:defRPr>
            </a:lvl1pPr>
          </a:lstStyle>
          <a:p>
            <a:r>
              <a:rPr lang="en-US" dirty="0"/>
              <a:t>Insert Image</a:t>
            </a:r>
          </a:p>
        </p:txBody>
      </p:sp>
      <p:sp>
        <p:nvSpPr>
          <p:cNvPr id="18" name="Picture Placeholder 2"/>
          <p:cNvSpPr>
            <a:spLocks noGrp="1"/>
          </p:cNvSpPr>
          <p:nvPr>
            <p:ph type="pic" sz="quarter" idx="15" hasCustomPrompt="1"/>
          </p:nvPr>
        </p:nvSpPr>
        <p:spPr>
          <a:xfrm flipH="1">
            <a:off x="1154273" y="4075106"/>
            <a:ext cx="1893203" cy="2009001"/>
          </a:xfrm>
          <a:custGeom>
            <a:avLst/>
            <a:gdLst>
              <a:gd name="connsiteX0" fmla="*/ 0 w 1501342"/>
              <a:gd name="connsiteY0" fmla="*/ 84976 h 1501342"/>
              <a:gd name="connsiteX1" fmla="*/ 84976 w 1501342"/>
              <a:gd name="connsiteY1" fmla="*/ 0 h 1501342"/>
              <a:gd name="connsiteX2" fmla="*/ 1416366 w 1501342"/>
              <a:gd name="connsiteY2" fmla="*/ 0 h 1501342"/>
              <a:gd name="connsiteX3" fmla="*/ 1501342 w 1501342"/>
              <a:gd name="connsiteY3" fmla="*/ 84976 h 1501342"/>
              <a:gd name="connsiteX4" fmla="*/ 1501342 w 1501342"/>
              <a:gd name="connsiteY4" fmla="*/ 1416366 h 1501342"/>
              <a:gd name="connsiteX5" fmla="*/ 1416366 w 1501342"/>
              <a:gd name="connsiteY5" fmla="*/ 1501342 h 1501342"/>
              <a:gd name="connsiteX6" fmla="*/ 84976 w 1501342"/>
              <a:gd name="connsiteY6" fmla="*/ 1501342 h 1501342"/>
              <a:gd name="connsiteX7" fmla="*/ 0 w 1501342"/>
              <a:gd name="connsiteY7" fmla="*/ 1416366 h 1501342"/>
              <a:gd name="connsiteX8" fmla="*/ 0 w 1501342"/>
              <a:gd name="connsiteY8" fmla="*/ 84976 h 1501342"/>
              <a:gd name="connsiteX0" fmla="*/ 0 w 1501342"/>
              <a:gd name="connsiteY0" fmla="*/ 84976 h 1501342"/>
              <a:gd name="connsiteX1" fmla="*/ 84976 w 1501342"/>
              <a:gd name="connsiteY1" fmla="*/ 0 h 1501342"/>
              <a:gd name="connsiteX2" fmla="*/ 1416366 w 1501342"/>
              <a:gd name="connsiteY2" fmla="*/ 0 h 1501342"/>
              <a:gd name="connsiteX3" fmla="*/ 1501342 w 1501342"/>
              <a:gd name="connsiteY3" fmla="*/ 84976 h 1501342"/>
              <a:gd name="connsiteX4" fmla="*/ 1501342 w 1501342"/>
              <a:gd name="connsiteY4" fmla="*/ 1416366 h 1501342"/>
              <a:gd name="connsiteX5" fmla="*/ 1416366 w 1501342"/>
              <a:gd name="connsiteY5" fmla="*/ 1501342 h 1501342"/>
              <a:gd name="connsiteX6" fmla="*/ 84976 w 1501342"/>
              <a:gd name="connsiteY6" fmla="*/ 1501342 h 1501342"/>
              <a:gd name="connsiteX7" fmla="*/ 0 w 1501342"/>
              <a:gd name="connsiteY7" fmla="*/ 1416366 h 1501342"/>
              <a:gd name="connsiteX8" fmla="*/ 0 w 1501342"/>
              <a:gd name="connsiteY8" fmla="*/ 84976 h 1501342"/>
              <a:gd name="connsiteX0" fmla="*/ 0 w 1501342"/>
              <a:gd name="connsiteY0" fmla="*/ 1416366 h 1501342"/>
              <a:gd name="connsiteX1" fmla="*/ 84976 w 1501342"/>
              <a:gd name="connsiteY1" fmla="*/ 0 h 1501342"/>
              <a:gd name="connsiteX2" fmla="*/ 1416366 w 1501342"/>
              <a:gd name="connsiteY2" fmla="*/ 0 h 1501342"/>
              <a:gd name="connsiteX3" fmla="*/ 1501342 w 1501342"/>
              <a:gd name="connsiteY3" fmla="*/ 84976 h 1501342"/>
              <a:gd name="connsiteX4" fmla="*/ 1501342 w 1501342"/>
              <a:gd name="connsiteY4" fmla="*/ 1416366 h 1501342"/>
              <a:gd name="connsiteX5" fmla="*/ 1416366 w 1501342"/>
              <a:gd name="connsiteY5" fmla="*/ 1501342 h 1501342"/>
              <a:gd name="connsiteX6" fmla="*/ 84976 w 1501342"/>
              <a:gd name="connsiteY6" fmla="*/ 1501342 h 1501342"/>
              <a:gd name="connsiteX7" fmla="*/ 0 w 1501342"/>
              <a:gd name="connsiteY7" fmla="*/ 1416366 h 1501342"/>
              <a:gd name="connsiteX0" fmla="*/ 166423 w 1582789"/>
              <a:gd name="connsiteY0" fmla="*/ 1501342 h 1501342"/>
              <a:gd name="connsiteX1" fmla="*/ 166423 w 1582789"/>
              <a:gd name="connsiteY1" fmla="*/ 0 h 1501342"/>
              <a:gd name="connsiteX2" fmla="*/ 1497813 w 1582789"/>
              <a:gd name="connsiteY2" fmla="*/ 0 h 1501342"/>
              <a:gd name="connsiteX3" fmla="*/ 1582789 w 1582789"/>
              <a:gd name="connsiteY3" fmla="*/ 84976 h 1501342"/>
              <a:gd name="connsiteX4" fmla="*/ 1582789 w 1582789"/>
              <a:gd name="connsiteY4" fmla="*/ 1416366 h 1501342"/>
              <a:gd name="connsiteX5" fmla="*/ 1497813 w 1582789"/>
              <a:gd name="connsiteY5" fmla="*/ 1501342 h 1501342"/>
              <a:gd name="connsiteX6" fmla="*/ 166423 w 1582789"/>
              <a:gd name="connsiteY6" fmla="*/ 1501342 h 1501342"/>
              <a:gd name="connsiteX0" fmla="*/ 0 w 1416366"/>
              <a:gd name="connsiteY0" fmla="*/ 1501342 h 1501342"/>
              <a:gd name="connsiteX1" fmla="*/ 0 w 1416366"/>
              <a:gd name="connsiteY1" fmla="*/ 0 h 1501342"/>
              <a:gd name="connsiteX2" fmla="*/ 1331390 w 1416366"/>
              <a:gd name="connsiteY2" fmla="*/ 0 h 1501342"/>
              <a:gd name="connsiteX3" fmla="*/ 1416366 w 1416366"/>
              <a:gd name="connsiteY3" fmla="*/ 84976 h 1501342"/>
              <a:gd name="connsiteX4" fmla="*/ 1416366 w 1416366"/>
              <a:gd name="connsiteY4" fmla="*/ 1416366 h 1501342"/>
              <a:gd name="connsiteX5" fmla="*/ 1331390 w 1416366"/>
              <a:gd name="connsiteY5" fmla="*/ 1501342 h 1501342"/>
              <a:gd name="connsiteX6" fmla="*/ 0 w 1416366"/>
              <a:gd name="connsiteY6" fmla="*/ 1501342 h 1501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6366" h="1501342">
                <a:moveTo>
                  <a:pt x="0" y="1501342"/>
                </a:moveTo>
                <a:lnTo>
                  <a:pt x="0" y="0"/>
                </a:lnTo>
                <a:lnTo>
                  <a:pt x="1331390" y="0"/>
                </a:lnTo>
                <a:cubicBezTo>
                  <a:pt x="1378321" y="0"/>
                  <a:pt x="1416366" y="38045"/>
                  <a:pt x="1416366" y="84976"/>
                </a:cubicBezTo>
                <a:lnTo>
                  <a:pt x="1416366" y="1416366"/>
                </a:lnTo>
                <a:cubicBezTo>
                  <a:pt x="1416366" y="1463297"/>
                  <a:pt x="1378321" y="1501342"/>
                  <a:pt x="1331390" y="1501342"/>
                </a:cubicBezTo>
                <a:lnTo>
                  <a:pt x="0" y="1501342"/>
                </a:lnTo>
                <a:close/>
              </a:path>
            </a:pathLst>
          </a:custGeom>
          <a:solidFill>
            <a:schemeClr val="accent2"/>
          </a:solidFill>
        </p:spPr>
        <p:txBody>
          <a:bodyPr anchor="ctr">
            <a:normAutofit/>
          </a:bodyPr>
          <a:lstStyle>
            <a:lvl1pPr marL="0" indent="0" algn="ctr">
              <a:buNone/>
              <a:defRPr sz="1800" b="0" i="0" baseline="0">
                <a:latin typeface="Roboto Medium" charset="0"/>
                <a:ea typeface="Roboto Medium" charset="0"/>
                <a:cs typeface="Roboto Medium" charset="0"/>
              </a:defRPr>
            </a:lvl1pPr>
          </a:lstStyle>
          <a:p>
            <a:r>
              <a:rPr lang="en-US" dirty="0"/>
              <a:t>Insert Image</a:t>
            </a:r>
          </a:p>
        </p:txBody>
      </p:sp>
      <p:sp>
        <p:nvSpPr>
          <p:cNvPr id="20" name="Picture Placeholder 2"/>
          <p:cNvSpPr>
            <a:spLocks noGrp="1"/>
          </p:cNvSpPr>
          <p:nvPr>
            <p:ph type="pic" sz="quarter" idx="16" hasCustomPrompt="1"/>
          </p:nvPr>
        </p:nvSpPr>
        <p:spPr>
          <a:xfrm flipH="1">
            <a:off x="6374455" y="4075106"/>
            <a:ext cx="1893203" cy="2009001"/>
          </a:xfrm>
          <a:custGeom>
            <a:avLst/>
            <a:gdLst>
              <a:gd name="connsiteX0" fmla="*/ 0 w 1501342"/>
              <a:gd name="connsiteY0" fmla="*/ 84976 h 1501342"/>
              <a:gd name="connsiteX1" fmla="*/ 84976 w 1501342"/>
              <a:gd name="connsiteY1" fmla="*/ 0 h 1501342"/>
              <a:gd name="connsiteX2" fmla="*/ 1416366 w 1501342"/>
              <a:gd name="connsiteY2" fmla="*/ 0 h 1501342"/>
              <a:gd name="connsiteX3" fmla="*/ 1501342 w 1501342"/>
              <a:gd name="connsiteY3" fmla="*/ 84976 h 1501342"/>
              <a:gd name="connsiteX4" fmla="*/ 1501342 w 1501342"/>
              <a:gd name="connsiteY4" fmla="*/ 1416366 h 1501342"/>
              <a:gd name="connsiteX5" fmla="*/ 1416366 w 1501342"/>
              <a:gd name="connsiteY5" fmla="*/ 1501342 h 1501342"/>
              <a:gd name="connsiteX6" fmla="*/ 84976 w 1501342"/>
              <a:gd name="connsiteY6" fmla="*/ 1501342 h 1501342"/>
              <a:gd name="connsiteX7" fmla="*/ 0 w 1501342"/>
              <a:gd name="connsiteY7" fmla="*/ 1416366 h 1501342"/>
              <a:gd name="connsiteX8" fmla="*/ 0 w 1501342"/>
              <a:gd name="connsiteY8" fmla="*/ 84976 h 1501342"/>
              <a:gd name="connsiteX0" fmla="*/ 0 w 1501342"/>
              <a:gd name="connsiteY0" fmla="*/ 84976 h 1501342"/>
              <a:gd name="connsiteX1" fmla="*/ 84976 w 1501342"/>
              <a:gd name="connsiteY1" fmla="*/ 0 h 1501342"/>
              <a:gd name="connsiteX2" fmla="*/ 1416366 w 1501342"/>
              <a:gd name="connsiteY2" fmla="*/ 0 h 1501342"/>
              <a:gd name="connsiteX3" fmla="*/ 1501342 w 1501342"/>
              <a:gd name="connsiteY3" fmla="*/ 84976 h 1501342"/>
              <a:gd name="connsiteX4" fmla="*/ 1501342 w 1501342"/>
              <a:gd name="connsiteY4" fmla="*/ 1416366 h 1501342"/>
              <a:gd name="connsiteX5" fmla="*/ 1416366 w 1501342"/>
              <a:gd name="connsiteY5" fmla="*/ 1501342 h 1501342"/>
              <a:gd name="connsiteX6" fmla="*/ 84976 w 1501342"/>
              <a:gd name="connsiteY6" fmla="*/ 1501342 h 1501342"/>
              <a:gd name="connsiteX7" fmla="*/ 0 w 1501342"/>
              <a:gd name="connsiteY7" fmla="*/ 1416366 h 1501342"/>
              <a:gd name="connsiteX8" fmla="*/ 0 w 1501342"/>
              <a:gd name="connsiteY8" fmla="*/ 84976 h 1501342"/>
              <a:gd name="connsiteX0" fmla="*/ 0 w 1501342"/>
              <a:gd name="connsiteY0" fmla="*/ 1416366 h 1501342"/>
              <a:gd name="connsiteX1" fmla="*/ 84976 w 1501342"/>
              <a:gd name="connsiteY1" fmla="*/ 0 h 1501342"/>
              <a:gd name="connsiteX2" fmla="*/ 1416366 w 1501342"/>
              <a:gd name="connsiteY2" fmla="*/ 0 h 1501342"/>
              <a:gd name="connsiteX3" fmla="*/ 1501342 w 1501342"/>
              <a:gd name="connsiteY3" fmla="*/ 84976 h 1501342"/>
              <a:gd name="connsiteX4" fmla="*/ 1501342 w 1501342"/>
              <a:gd name="connsiteY4" fmla="*/ 1416366 h 1501342"/>
              <a:gd name="connsiteX5" fmla="*/ 1416366 w 1501342"/>
              <a:gd name="connsiteY5" fmla="*/ 1501342 h 1501342"/>
              <a:gd name="connsiteX6" fmla="*/ 84976 w 1501342"/>
              <a:gd name="connsiteY6" fmla="*/ 1501342 h 1501342"/>
              <a:gd name="connsiteX7" fmla="*/ 0 w 1501342"/>
              <a:gd name="connsiteY7" fmla="*/ 1416366 h 1501342"/>
              <a:gd name="connsiteX0" fmla="*/ 166423 w 1582789"/>
              <a:gd name="connsiteY0" fmla="*/ 1501342 h 1501342"/>
              <a:gd name="connsiteX1" fmla="*/ 166423 w 1582789"/>
              <a:gd name="connsiteY1" fmla="*/ 0 h 1501342"/>
              <a:gd name="connsiteX2" fmla="*/ 1497813 w 1582789"/>
              <a:gd name="connsiteY2" fmla="*/ 0 h 1501342"/>
              <a:gd name="connsiteX3" fmla="*/ 1582789 w 1582789"/>
              <a:gd name="connsiteY3" fmla="*/ 84976 h 1501342"/>
              <a:gd name="connsiteX4" fmla="*/ 1582789 w 1582789"/>
              <a:gd name="connsiteY4" fmla="*/ 1416366 h 1501342"/>
              <a:gd name="connsiteX5" fmla="*/ 1497813 w 1582789"/>
              <a:gd name="connsiteY5" fmla="*/ 1501342 h 1501342"/>
              <a:gd name="connsiteX6" fmla="*/ 166423 w 1582789"/>
              <a:gd name="connsiteY6" fmla="*/ 1501342 h 1501342"/>
              <a:gd name="connsiteX0" fmla="*/ 0 w 1416366"/>
              <a:gd name="connsiteY0" fmla="*/ 1501342 h 1501342"/>
              <a:gd name="connsiteX1" fmla="*/ 0 w 1416366"/>
              <a:gd name="connsiteY1" fmla="*/ 0 h 1501342"/>
              <a:gd name="connsiteX2" fmla="*/ 1331390 w 1416366"/>
              <a:gd name="connsiteY2" fmla="*/ 0 h 1501342"/>
              <a:gd name="connsiteX3" fmla="*/ 1416366 w 1416366"/>
              <a:gd name="connsiteY3" fmla="*/ 84976 h 1501342"/>
              <a:gd name="connsiteX4" fmla="*/ 1416366 w 1416366"/>
              <a:gd name="connsiteY4" fmla="*/ 1416366 h 1501342"/>
              <a:gd name="connsiteX5" fmla="*/ 1331390 w 1416366"/>
              <a:gd name="connsiteY5" fmla="*/ 1501342 h 1501342"/>
              <a:gd name="connsiteX6" fmla="*/ 0 w 1416366"/>
              <a:gd name="connsiteY6" fmla="*/ 1501342 h 1501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6366" h="1501342">
                <a:moveTo>
                  <a:pt x="0" y="1501342"/>
                </a:moveTo>
                <a:lnTo>
                  <a:pt x="0" y="0"/>
                </a:lnTo>
                <a:lnTo>
                  <a:pt x="1331390" y="0"/>
                </a:lnTo>
                <a:cubicBezTo>
                  <a:pt x="1378321" y="0"/>
                  <a:pt x="1416366" y="38045"/>
                  <a:pt x="1416366" y="84976"/>
                </a:cubicBezTo>
                <a:lnTo>
                  <a:pt x="1416366" y="1416366"/>
                </a:lnTo>
                <a:cubicBezTo>
                  <a:pt x="1416366" y="1463297"/>
                  <a:pt x="1378321" y="1501342"/>
                  <a:pt x="1331390" y="1501342"/>
                </a:cubicBezTo>
                <a:lnTo>
                  <a:pt x="0" y="1501342"/>
                </a:lnTo>
                <a:close/>
              </a:path>
            </a:pathLst>
          </a:custGeom>
          <a:solidFill>
            <a:schemeClr val="accent2"/>
          </a:solidFill>
        </p:spPr>
        <p:txBody>
          <a:bodyPr anchor="ctr">
            <a:normAutofit/>
          </a:bodyPr>
          <a:lstStyle>
            <a:lvl1pPr marL="0" indent="0" algn="ctr">
              <a:buNone/>
              <a:defRPr sz="1800" b="0" i="0" baseline="0">
                <a:latin typeface="Roboto Medium" charset="0"/>
                <a:ea typeface="Roboto Medium" charset="0"/>
                <a:cs typeface="Roboto Medium" charset="0"/>
              </a:defRPr>
            </a:lvl1pPr>
          </a:lstStyle>
          <a:p>
            <a:r>
              <a:rPr lang="en-US" dirty="0"/>
              <a:t>Insert Image</a:t>
            </a:r>
          </a:p>
        </p:txBody>
      </p:sp>
    </p:spTree>
    <p:extLst>
      <p:ext uri="{BB962C8B-B14F-4D97-AF65-F5344CB8AC3E}">
        <p14:creationId xmlns:p14="http://schemas.microsoft.com/office/powerpoint/2010/main" val="39795860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4 placeholder box">
    <p:spTree>
      <p:nvGrpSpPr>
        <p:cNvPr id="1" name=""/>
        <p:cNvGrpSpPr/>
        <p:nvPr/>
      </p:nvGrpSpPr>
      <p:grpSpPr>
        <a:xfrm>
          <a:off x="0" y="0"/>
          <a:ext cx="0" cy="0"/>
          <a:chOff x="0" y="0"/>
          <a:chExt cx="0" cy="0"/>
        </a:xfrm>
      </p:grpSpPr>
      <p:sp>
        <p:nvSpPr>
          <p:cNvPr id="2" name="Title 1"/>
          <p:cNvSpPr>
            <a:spLocks noGrp="1"/>
          </p:cNvSpPr>
          <p:nvPr>
            <p:ph type="title"/>
          </p:nvPr>
        </p:nvSpPr>
        <p:spPr>
          <a:xfrm>
            <a:off x="417444" y="782847"/>
            <a:ext cx="11357112" cy="562527"/>
          </a:xfrm>
        </p:spPr>
        <p:txBody>
          <a:bodyPr>
            <a:normAutofit/>
          </a:bodyPr>
          <a:lstStyle>
            <a:lvl1pPr algn="ctr">
              <a:defRPr sz="2800">
                <a:solidFill>
                  <a:schemeClr val="tx1"/>
                </a:solidFill>
              </a:defRPr>
            </a:lvl1pPr>
          </a:lstStyle>
          <a:p>
            <a:r>
              <a:rPr lang="en-US"/>
              <a:t>Click to edit Master title style</a:t>
            </a:r>
            <a:endParaRPr lang="id-ID"/>
          </a:p>
        </p:txBody>
      </p:sp>
      <p:sp>
        <p:nvSpPr>
          <p:cNvPr id="8" name="Text Placeholder 7"/>
          <p:cNvSpPr>
            <a:spLocks noGrp="1"/>
          </p:cNvSpPr>
          <p:nvPr>
            <p:ph type="body" sz="quarter" idx="10"/>
          </p:nvPr>
        </p:nvSpPr>
        <p:spPr>
          <a:xfrm>
            <a:off x="417444" y="558294"/>
            <a:ext cx="11357112" cy="436908"/>
          </a:xfrm>
        </p:spPr>
        <p:txBody>
          <a:bodyPr>
            <a:normAutofit/>
          </a:bodyPr>
          <a:lstStyle>
            <a:lvl1pPr marL="0" indent="0" algn="ctr">
              <a:buNone/>
              <a:defRPr sz="1600">
                <a:solidFill>
                  <a:schemeClr val="bg1">
                    <a:lumMod val="50000"/>
                  </a:schemeClr>
                </a:solidFill>
                <a:latin typeface="+mn-lt"/>
              </a:defRPr>
            </a:lvl1pPr>
          </a:lstStyle>
          <a:p>
            <a:pPr lvl="0"/>
            <a:r>
              <a:rPr lang="en-US"/>
              <a:t>Click to edit Master text styles</a:t>
            </a:r>
          </a:p>
        </p:txBody>
      </p:sp>
      <p:sp>
        <p:nvSpPr>
          <p:cNvPr id="13" name="TextBox 12"/>
          <p:cNvSpPr txBox="1"/>
          <p:nvPr userDrawn="1"/>
        </p:nvSpPr>
        <p:spPr>
          <a:xfrm>
            <a:off x="11237846" y="6260362"/>
            <a:ext cx="649356" cy="307777"/>
          </a:xfrm>
          <a:prstGeom prst="rect">
            <a:avLst/>
          </a:prstGeom>
          <a:noFill/>
        </p:spPr>
        <p:txBody>
          <a:bodyPr wrap="square" rtlCol="0">
            <a:spAutoFit/>
          </a:bodyPr>
          <a:lstStyle/>
          <a:p>
            <a:pPr algn="ctr"/>
            <a:fld id="{49B9A1CC-CF23-404A-A754-6B4803B2A082}" type="slidenum">
              <a:rPr lang="id-ID" sz="1400" smtClean="0">
                <a:solidFill>
                  <a:srgbClr val="2B2B2D"/>
                </a:solidFill>
                <a:latin typeface="Roboto Condensed Light"/>
              </a:rPr>
              <a:pPr algn="ctr"/>
              <a:t>‹#›</a:t>
            </a:fld>
            <a:endParaRPr lang="id-ID" sz="1400">
              <a:solidFill>
                <a:srgbClr val="2B2B2D"/>
              </a:solidFill>
              <a:latin typeface="Roboto Condensed Light"/>
            </a:endParaRPr>
          </a:p>
        </p:txBody>
      </p:sp>
      <p:sp>
        <p:nvSpPr>
          <p:cNvPr id="14" name="Oval 13"/>
          <p:cNvSpPr/>
          <p:nvPr userDrawn="1"/>
        </p:nvSpPr>
        <p:spPr>
          <a:xfrm>
            <a:off x="11346524" y="6203278"/>
            <a:ext cx="432000" cy="43200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rgbClr val="FFFFFF"/>
              </a:solidFill>
              <a:latin typeface="Roboto Condensed Light"/>
            </a:endParaRPr>
          </a:p>
        </p:txBody>
      </p:sp>
      <p:sp>
        <p:nvSpPr>
          <p:cNvPr id="16" name="Picture Placeholder 2"/>
          <p:cNvSpPr>
            <a:spLocks noGrp="1"/>
          </p:cNvSpPr>
          <p:nvPr>
            <p:ph type="pic" sz="quarter" idx="13" hasCustomPrompt="1"/>
          </p:nvPr>
        </p:nvSpPr>
        <p:spPr>
          <a:xfrm>
            <a:off x="8677912" y="4088358"/>
            <a:ext cx="1893203" cy="2009001"/>
          </a:xfrm>
          <a:custGeom>
            <a:avLst/>
            <a:gdLst>
              <a:gd name="connsiteX0" fmla="*/ 0 w 1501342"/>
              <a:gd name="connsiteY0" fmla="*/ 84976 h 1501342"/>
              <a:gd name="connsiteX1" fmla="*/ 84976 w 1501342"/>
              <a:gd name="connsiteY1" fmla="*/ 0 h 1501342"/>
              <a:gd name="connsiteX2" fmla="*/ 1416366 w 1501342"/>
              <a:gd name="connsiteY2" fmla="*/ 0 h 1501342"/>
              <a:gd name="connsiteX3" fmla="*/ 1501342 w 1501342"/>
              <a:gd name="connsiteY3" fmla="*/ 84976 h 1501342"/>
              <a:gd name="connsiteX4" fmla="*/ 1501342 w 1501342"/>
              <a:gd name="connsiteY4" fmla="*/ 1416366 h 1501342"/>
              <a:gd name="connsiteX5" fmla="*/ 1416366 w 1501342"/>
              <a:gd name="connsiteY5" fmla="*/ 1501342 h 1501342"/>
              <a:gd name="connsiteX6" fmla="*/ 84976 w 1501342"/>
              <a:gd name="connsiteY6" fmla="*/ 1501342 h 1501342"/>
              <a:gd name="connsiteX7" fmla="*/ 0 w 1501342"/>
              <a:gd name="connsiteY7" fmla="*/ 1416366 h 1501342"/>
              <a:gd name="connsiteX8" fmla="*/ 0 w 1501342"/>
              <a:gd name="connsiteY8" fmla="*/ 84976 h 1501342"/>
              <a:gd name="connsiteX0" fmla="*/ 0 w 1501342"/>
              <a:gd name="connsiteY0" fmla="*/ 84976 h 1501342"/>
              <a:gd name="connsiteX1" fmla="*/ 84976 w 1501342"/>
              <a:gd name="connsiteY1" fmla="*/ 0 h 1501342"/>
              <a:gd name="connsiteX2" fmla="*/ 1416366 w 1501342"/>
              <a:gd name="connsiteY2" fmla="*/ 0 h 1501342"/>
              <a:gd name="connsiteX3" fmla="*/ 1501342 w 1501342"/>
              <a:gd name="connsiteY3" fmla="*/ 84976 h 1501342"/>
              <a:gd name="connsiteX4" fmla="*/ 1501342 w 1501342"/>
              <a:gd name="connsiteY4" fmla="*/ 1416366 h 1501342"/>
              <a:gd name="connsiteX5" fmla="*/ 1416366 w 1501342"/>
              <a:gd name="connsiteY5" fmla="*/ 1501342 h 1501342"/>
              <a:gd name="connsiteX6" fmla="*/ 84976 w 1501342"/>
              <a:gd name="connsiteY6" fmla="*/ 1501342 h 1501342"/>
              <a:gd name="connsiteX7" fmla="*/ 0 w 1501342"/>
              <a:gd name="connsiteY7" fmla="*/ 1416366 h 1501342"/>
              <a:gd name="connsiteX8" fmla="*/ 0 w 1501342"/>
              <a:gd name="connsiteY8" fmla="*/ 84976 h 1501342"/>
              <a:gd name="connsiteX0" fmla="*/ 0 w 1501342"/>
              <a:gd name="connsiteY0" fmla="*/ 1416366 h 1501342"/>
              <a:gd name="connsiteX1" fmla="*/ 84976 w 1501342"/>
              <a:gd name="connsiteY1" fmla="*/ 0 h 1501342"/>
              <a:gd name="connsiteX2" fmla="*/ 1416366 w 1501342"/>
              <a:gd name="connsiteY2" fmla="*/ 0 h 1501342"/>
              <a:gd name="connsiteX3" fmla="*/ 1501342 w 1501342"/>
              <a:gd name="connsiteY3" fmla="*/ 84976 h 1501342"/>
              <a:gd name="connsiteX4" fmla="*/ 1501342 w 1501342"/>
              <a:gd name="connsiteY4" fmla="*/ 1416366 h 1501342"/>
              <a:gd name="connsiteX5" fmla="*/ 1416366 w 1501342"/>
              <a:gd name="connsiteY5" fmla="*/ 1501342 h 1501342"/>
              <a:gd name="connsiteX6" fmla="*/ 84976 w 1501342"/>
              <a:gd name="connsiteY6" fmla="*/ 1501342 h 1501342"/>
              <a:gd name="connsiteX7" fmla="*/ 0 w 1501342"/>
              <a:gd name="connsiteY7" fmla="*/ 1416366 h 1501342"/>
              <a:gd name="connsiteX0" fmla="*/ 166423 w 1582789"/>
              <a:gd name="connsiteY0" fmla="*/ 1501342 h 1501342"/>
              <a:gd name="connsiteX1" fmla="*/ 166423 w 1582789"/>
              <a:gd name="connsiteY1" fmla="*/ 0 h 1501342"/>
              <a:gd name="connsiteX2" fmla="*/ 1497813 w 1582789"/>
              <a:gd name="connsiteY2" fmla="*/ 0 h 1501342"/>
              <a:gd name="connsiteX3" fmla="*/ 1582789 w 1582789"/>
              <a:gd name="connsiteY3" fmla="*/ 84976 h 1501342"/>
              <a:gd name="connsiteX4" fmla="*/ 1582789 w 1582789"/>
              <a:gd name="connsiteY4" fmla="*/ 1416366 h 1501342"/>
              <a:gd name="connsiteX5" fmla="*/ 1497813 w 1582789"/>
              <a:gd name="connsiteY5" fmla="*/ 1501342 h 1501342"/>
              <a:gd name="connsiteX6" fmla="*/ 166423 w 1582789"/>
              <a:gd name="connsiteY6" fmla="*/ 1501342 h 1501342"/>
              <a:gd name="connsiteX0" fmla="*/ 0 w 1416366"/>
              <a:gd name="connsiteY0" fmla="*/ 1501342 h 1501342"/>
              <a:gd name="connsiteX1" fmla="*/ 0 w 1416366"/>
              <a:gd name="connsiteY1" fmla="*/ 0 h 1501342"/>
              <a:gd name="connsiteX2" fmla="*/ 1331390 w 1416366"/>
              <a:gd name="connsiteY2" fmla="*/ 0 h 1501342"/>
              <a:gd name="connsiteX3" fmla="*/ 1416366 w 1416366"/>
              <a:gd name="connsiteY3" fmla="*/ 84976 h 1501342"/>
              <a:gd name="connsiteX4" fmla="*/ 1416366 w 1416366"/>
              <a:gd name="connsiteY4" fmla="*/ 1416366 h 1501342"/>
              <a:gd name="connsiteX5" fmla="*/ 1331390 w 1416366"/>
              <a:gd name="connsiteY5" fmla="*/ 1501342 h 1501342"/>
              <a:gd name="connsiteX6" fmla="*/ 0 w 1416366"/>
              <a:gd name="connsiteY6" fmla="*/ 1501342 h 1501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6366" h="1501342">
                <a:moveTo>
                  <a:pt x="0" y="1501342"/>
                </a:moveTo>
                <a:lnTo>
                  <a:pt x="0" y="0"/>
                </a:lnTo>
                <a:lnTo>
                  <a:pt x="1331390" y="0"/>
                </a:lnTo>
                <a:cubicBezTo>
                  <a:pt x="1378321" y="0"/>
                  <a:pt x="1416366" y="38045"/>
                  <a:pt x="1416366" y="84976"/>
                </a:cubicBezTo>
                <a:lnTo>
                  <a:pt x="1416366" y="1416366"/>
                </a:lnTo>
                <a:cubicBezTo>
                  <a:pt x="1416366" y="1463297"/>
                  <a:pt x="1378321" y="1501342"/>
                  <a:pt x="1331390" y="1501342"/>
                </a:cubicBezTo>
                <a:lnTo>
                  <a:pt x="0" y="1501342"/>
                </a:lnTo>
                <a:close/>
              </a:path>
            </a:pathLst>
          </a:custGeom>
          <a:solidFill>
            <a:schemeClr val="accent2"/>
          </a:solidFill>
        </p:spPr>
        <p:txBody>
          <a:bodyPr anchor="ctr">
            <a:normAutofit/>
          </a:bodyPr>
          <a:lstStyle>
            <a:lvl1pPr marL="0" indent="0" algn="ctr">
              <a:buNone/>
              <a:defRPr sz="1800" b="0" i="0" baseline="0">
                <a:latin typeface="Roboto Medium" charset="0"/>
                <a:ea typeface="Roboto Medium" charset="0"/>
                <a:cs typeface="Roboto Medium" charset="0"/>
              </a:defRPr>
            </a:lvl1pPr>
          </a:lstStyle>
          <a:p>
            <a:r>
              <a:rPr lang="en-US" dirty="0"/>
              <a:t>Insert Image</a:t>
            </a:r>
          </a:p>
        </p:txBody>
      </p:sp>
      <p:sp>
        <p:nvSpPr>
          <p:cNvPr id="17" name="Picture Placeholder 2"/>
          <p:cNvSpPr>
            <a:spLocks noGrp="1"/>
          </p:cNvSpPr>
          <p:nvPr>
            <p:ph type="pic" sz="quarter" idx="14" hasCustomPrompt="1"/>
          </p:nvPr>
        </p:nvSpPr>
        <p:spPr>
          <a:xfrm>
            <a:off x="8677911" y="1960186"/>
            <a:ext cx="1893203" cy="2009001"/>
          </a:xfrm>
          <a:custGeom>
            <a:avLst/>
            <a:gdLst>
              <a:gd name="connsiteX0" fmla="*/ 0 w 1501342"/>
              <a:gd name="connsiteY0" fmla="*/ 84976 h 1501342"/>
              <a:gd name="connsiteX1" fmla="*/ 84976 w 1501342"/>
              <a:gd name="connsiteY1" fmla="*/ 0 h 1501342"/>
              <a:gd name="connsiteX2" fmla="*/ 1416366 w 1501342"/>
              <a:gd name="connsiteY2" fmla="*/ 0 h 1501342"/>
              <a:gd name="connsiteX3" fmla="*/ 1501342 w 1501342"/>
              <a:gd name="connsiteY3" fmla="*/ 84976 h 1501342"/>
              <a:gd name="connsiteX4" fmla="*/ 1501342 w 1501342"/>
              <a:gd name="connsiteY4" fmla="*/ 1416366 h 1501342"/>
              <a:gd name="connsiteX5" fmla="*/ 1416366 w 1501342"/>
              <a:gd name="connsiteY5" fmla="*/ 1501342 h 1501342"/>
              <a:gd name="connsiteX6" fmla="*/ 84976 w 1501342"/>
              <a:gd name="connsiteY6" fmla="*/ 1501342 h 1501342"/>
              <a:gd name="connsiteX7" fmla="*/ 0 w 1501342"/>
              <a:gd name="connsiteY7" fmla="*/ 1416366 h 1501342"/>
              <a:gd name="connsiteX8" fmla="*/ 0 w 1501342"/>
              <a:gd name="connsiteY8" fmla="*/ 84976 h 1501342"/>
              <a:gd name="connsiteX0" fmla="*/ 0 w 1501342"/>
              <a:gd name="connsiteY0" fmla="*/ 84976 h 1501342"/>
              <a:gd name="connsiteX1" fmla="*/ 84976 w 1501342"/>
              <a:gd name="connsiteY1" fmla="*/ 0 h 1501342"/>
              <a:gd name="connsiteX2" fmla="*/ 1416366 w 1501342"/>
              <a:gd name="connsiteY2" fmla="*/ 0 h 1501342"/>
              <a:gd name="connsiteX3" fmla="*/ 1501342 w 1501342"/>
              <a:gd name="connsiteY3" fmla="*/ 84976 h 1501342"/>
              <a:gd name="connsiteX4" fmla="*/ 1501342 w 1501342"/>
              <a:gd name="connsiteY4" fmla="*/ 1416366 h 1501342"/>
              <a:gd name="connsiteX5" fmla="*/ 1416366 w 1501342"/>
              <a:gd name="connsiteY5" fmla="*/ 1501342 h 1501342"/>
              <a:gd name="connsiteX6" fmla="*/ 84976 w 1501342"/>
              <a:gd name="connsiteY6" fmla="*/ 1501342 h 1501342"/>
              <a:gd name="connsiteX7" fmla="*/ 0 w 1501342"/>
              <a:gd name="connsiteY7" fmla="*/ 1416366 h 1501342"/>
              <a:gd name="connsiteX8" fmla="*/ 0 w 1501342"/>
              <a:gd name="connsiteY8" fmla="*/ 84976 h 1501342"/>
              <a:gd name="connsiteX0" fmla="*/ 0 w 1501342"/>
              <a:gd name="connsiteY0" fmla="*/ 1416366 h 1501342"/>
              <a:gd name="connsiteX1" fmla="*/ 84976 w 1501342"/>
              <a:gd name="connsiteY1" fmla="*/ 0 h 1501342"/>
              <a:gd name="connsiteX2" fmla="*/ 1416366 w 1501342"/>
              <a:gd name="connsiteY2" fmla="*/ 0 h 1501342"/>
              <a:gd name="connsiteX3" fmla="*/ 1501342 w 1501342"/>
              <a:gd name="connsiteY3" fmla="*/ 84976 h 1501342"/>
              <a:gd name="connsiteX4" fmla="*/ 1501342 w 1501342"/>
              <a:gd name="connsiteY4" fmla="*/ 1416366 h 1501342"/>
              <a:gd name="connsiteX5" fmla="*/ 1416366 w 1501342"/>
              <a:gd name="connsiteY5" fmla="*/ 1501342 h 1501342"/>
              <a:gd name="connsiteX6" fmla="*/ 84976 w 1501342"/>
              <a:gd name="connsiteY6" fmla="*/ 1501342 h 1501342"/>
              <a:gd name="connsiteX7" fmla="*/ 0 w 1501342"/>
              <a:gd name="connsiteY7" fmla="*/ 1416366 h 1501342"/>
              <a:gd name="connsiteX0" fmla="*/ 166423 w 1582789"/>
              <a:gd name="connsiteY0" fmla="*/ 1501342 h 1501342"/>
              <a:gd name="connsiteX1" fmla="*/ 166423 w 1582789"/>
              <a:gd name="connsiteY1" fmla="*/ 0 h 1501342"/>
              <a:gd name="connsiteX2" fmla="*/ 1497813 w 1582789"/>
              <a:gd name="connsiteY2" fmla="*/ 0 h 1501342"/>
              <a:gd name="connsiteX3" fmla="*/ 1582789 w 1582789"/>
              <a:gd name="connsiteY3" fmla="*/ 84976 h 1501342"/>
              <a:gd name="connsiteX4" fmla="*/ 1582789 w 1582789"/>
              <a:gd name="connsiteY4" fmla="*/ 1416366 h 1501342"/>
              <a:gd name="connsiteX5" fmla="*/ 1497813 w 1582789"/>
              <a:gd name="connsiteY5" fmla="*/ 1501342 h 1501342"/>
              <a:gd name="connsiteX6" fmla="*/ 166423 w 1582789"/>
              <a:gd name="connsiteY6" fmla="*/ 1501342 h 1501342"/>
              <a:gd name="connsiteX0" fmla="*/ 0 w 1416366"/>
              <a:gd name="connsiteY0" fmla="*/ 1501342 h 1501342"/>
              <a:gd name="connsiteX1" fmla="*/ 0 w 1416366"/>
              <a:gd name="connsiteY1" fmla="*/ 0 h 1501342"/>
              <a:gd name="connsiteX2" fmla="*/ 1331390 w 1416366"/>
              <a:gd name="connsiteY2" fmla="*/ 0 h 1501342"/>
              <a:gd name="connsiteX3" fmla="*/ 1416366 w 1416366"/>
              <a:gd name="connsiteY3" fmla="*/ 84976 h 1501342"/>
              <a:gd name="connsiteX4" fmla="*/ 1416366 w 1416366"/>
              <a:gd name="connsiteY4" fmla="*/ 1416366 h 1501342"/>
              <a:gd name="connsiteX5" fmla="*/ 1331390 w 1416366"/>
              <a:gd name="connsiteY5" fmla="*/ 1501342 h 1501342"/>
              <a:gd name="connsiteX6" fmla="*/ 0 w 1416366"/>
              <a:gd name="connsiteY6" fmla="*/ 1501342 h 1501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6366" h="1501342">
                <a:moveTo>
                  <a:pt x="0" y="1501342"/>
                </a:moveTo>
                <a:lnTo>
                  <a:pt x="0" y="0"/>
                </a:lnTo>
                <a:lnTo>
                  <a:pt x="1331390" y="0"/>
                </a:lnTo>
                <a:cubicBezTo>
                  <a:pt x="1378321" y="0"/>
                  <a:pt x="1416366" y="38045"/>
                  <a:pt x="1416366" y="84976"/>
                </a:cubicBezTo>
                <a:lnTo>
                  <a:pt x="1416366" y="1416366"/>
                </a:lnTo>
                <a:cubicBezTo>
                  <a:pt x="1416366" y="1463297"/>
                  <a:pt x="1378321" y="1501342"/>
                  <a:pt x="1331390" y="1501342"/>
                </a:cubicBezTo>
                <a:lnTo>
                  <a:pt x="0" y="1501342"/>
                </a:lnTo>
                <a:close/>
              </a:path>
            </a:pathLst>
          </a:custGeom>
          <a:solidFill>
            <a:schemeClr val="accent2"/>
          </a:solidFill>
        </p:spPr>
        <p:txBody>
          <a:bodyPr anchor="ctr">
            <a:normAutofit/>
          </a:bodyPr>
          <a:lstStyle>
            <a:lvl1pPr marL="0" indent="0" algn="ctr">
              <a:buNone/>
              <a:defRPr sz="1800" b="0" i="0" baseline="0">
                <a:latin typeface="Roboto Medium" charset="0"/>
                <a:ea typeface="Roboto Medium" charset="0"/>
                <a:cs typeface="Roboto Medium" charset="0"/>
              </a:defRPr>
            </a:lvl1pPr>
          </a:lstStyle>
          <a:p>
            <a:r>
              <a:rPr lang="en-US" dirty="0"/>
              <a:t>Insert Image</a:t>
            </a:r>
          </a:p>
        </p:txBody>
      </p:sp>
      <p:sp>
        <p:nvSpPr>
          <p:cNvPr id="18" name="Picture Placeholder 2"/>
          <p:cNvSpPr>
            <a:spLocks noGrp="1"/>
          </p:cNvSpPr>
          <p:nvPr>
            <p:ph type="pic" sz="quarter" idx="15" hasCustomPrompt="1"/>
          </p:nvPr>
        </p:nvSpPr>
        <p:spPr>
          <a:xfrm flipH="1">
            <a:off x="1424611" y="4088359"/>
            <a:ext cx="1893203" cy="2009001"/>
          </a:xfrm>
          <a:custGeom>
            <a:avLst/>
            <a:gdLst>
              <a:gd name="connsiteX0" fmla="*/ 0 w 1501342"/>
              <a:gd name="connsiteY0" fmla="*/ 84976 h 1501342"/>
              <a:gd name="connsiteX1" fmla="*/ 84976 w 1501342"/>
              <a:gd name="connsiteY1" fmla="*/ 0 h 1501342"/>
              <a:gd name="connsiteX2" fmla="*/ 1416366 w 1501342"/>
              <a:gd name="connsiteY2" fmla="*/ 0 h 1501342"/>
              <a:gd name="connsiteX3" fmla="*/ 1501342 w 1501342"/>
              <a:gd name="connsiteY3" fmla="*/ 84976 h 1501342"/>
              <a:gd name="connsiteX4" fmla="*/ 1501342 w 1501342"/>
              <a:gd name="connsiteY4" fmla="*/ 1416366 h 1501342"/>
              <a:gd name="connsiteX5" fmla="*/ 1416366 w 1501342"/>
              <a:gd name="connsiteY5" fmla="*/ 1501342 h 1501342"/>
              <a:gd name="connsiteX6" fmla="*/ 84976 w 1501342"/>
              <a:gd name="connsiteY6" fmla="*/ 1501342 h 1501342"/>
              <a:gd name="connsiteX7" fmla="*/ 0 w 1501342"/>
              <a:gd name="connsiteY7" fmla="*/ 1416366 h 1501342"/>
              <a:gd name="connsiteX8" fmla="*/ 0 w 1501342"/>
              <a:gd name="connsiteY8" fmla="*/ 84976 h 1501342"/>
              <a:gd name="connsiteX0" fmla="*/ 0 w 1501342"/>
              <a:gd name="connsiteY0" fmla="*/ 84976 h 1501342"/>
              <a:gd name="connsiteX1" fmla="*/ 84976 w 1501342"/>
              <a:gd name="connsiteY1" fmla="*/ 0 h 1501342"/>
              <a:gd name="connsiteX2" fmla="*/ 1416366 w 1501342"/>
              <a:gd name="connsiteY2" fmla="*/ 0 h 1501342"/>
              <a:gd name="connsiteX3" fmla="*/ 1501342 w 1501342"/>
              <a:gd name="connsiteY3" fmla="*/ 84976 h 1501342"/>
              <a:gd name="connsiteX4" fmla="*/ 1501342 w 1501342"/>
              <a:gd name="connsiteY4" fmla="*/ 1416366 h 1501342"/>
              <a:gd name="connsiteX5" fmla="*/ 1416366 w 1501342"/>
              <a:gd name="connsiteY5" fmla="*/ 1501342 h 1501342"/>
              <a:gd name="connsiteX6" fmla="*/ 84976 w 1501342"/>
              <a:gd name="connsiteY6" fmla="*/ 1501342 h 1501342"/>
              <a:gd name="connsiteX7" fmla="*/ 0 w 1501342"/>
              <a:gd name="connsiteY7" fmla="*/ 1416366 h 1501342"/>
              <a:gd name="connsiteX8" fmla="*/ 0 w 1501342"/>
              <a:gd name="connsiteY8" fmla="*/ 84976 h 1501342"/>
              <a:gd name="connsiteX0" fmla="*/ 0 w 1501342"/>
              <a:gd name="connsiteY0" fmla="*/ 1416366 h 1501342"/>
              <a:gd name="connsiteX1" fmla="*/ 84976 w 1501342"/>
              <a:gd name="connsiteY1" fmla="*/ 0 h 1501342"/>
              <a:gd name="connsiteX2" fmla="*/ 1416366 w 1501342"/>
              <a:gd name="connsiteY2" fmla="*/ 0 h 1501342"/>
              <a:gd name="connsiteX3" fmla="*/ 1501342 w 1501342"/>
              <a:gd name="connsiteY3" fmla="*/ 84976 h 1501342"/>
              <a:gd name="connsiteX4" fmla="*/ 1501342 w 1501342"/>
              <a:gd name="connsiteY4" fmla="*/ 1416366 h 1501342"/>
              <a:gd name="connsiteX5" fmla="*/ 1416366 w 1501342"/>
              <a:gd name="connsiteY5" fmla="*/ 1501342 h 1501342"/>
              <a:gd name="connsiteX6" fmla="*/ 84976 w 1501342"/>
              <a:gd name="connsiteY6" fmla="*/ 1501342 h 1501342"/>
              <a:gd name="connsiteX7" fmla="*/ 0 w 1501342"/>
              <a:gd name="connsiteY7" fmla="*/ 1416366 h 1501342"/>
              <a:gd name="connsiteX0" fmla="*/ 166423 w 1582789"/>
              <a:gd name="connsiteY0" fmla="*/ 1501342 h 1501342"/>
              <a:gd name="connsiteX1" fmla="*/ 166423 w 1582789"/>
              <a:gd name="connsiteY1" fmla="*/ 0 h 1501342"/>
              <a:gd name="connsiteX2" fmla="*/ 1497813 w 1582789"/>
              <a:gd name="connsiteY2" fmla="*/ 0 h 1501342"/>
              <a:gd name="connsiteX3" fmla="*/ 1582789 w 1582789"/>
              <a:gd name="connsiteY3" fmla="*/ 84976 h 1501342"/>
              <a:gd name="connsiteX4" fmla="*/ 1582789 w 1582789"/>
              <a:gd name="connsiteY4" fmla="*/ 1416366 h 1501342"/>
              <a:gd name="connsiteX5" fmla="*/ 1497813 w 1582789"/>
              <a:gd name="connsiteY5" fmla="*/ 1501342 h 1501342"/>
              <a:gd name="connsiteX6" fmla="*/ 166423 w 1582789"/>
              <a:gd name="connsiteY6" fmla="*/ 1501342 h 1501342"/>
              <a:gd name="connsiteX0" fmla="*/ 0 w 1416366"/>
              <a:gd name="connsiteY0" fmla="*/ 1501342 h 1501342"/>
              <a:gd name="connsiteX1" fmla="*/ 0 w 1416366"/>
              <a:gd name="connsiteY1" fmla="*/ 0 h 1501342"/>
              <a:gd name="connsiteX2" fmla="*/ 1331390 w 1416366"/>
              <a:gd name="connsiteY2" fmla="*/ 0 h 1501342"/>
              <a:gd name="connsiteX3" fmla="*/ 1416366 w 1416366"/>
              <a:gd name="connsiteY3" fmla="*/ 84976 h 1501342"/>
              <a:gd name="connsiteX4" fmla="*/ 1416366 w 1416366"/>
              <a:gd name="connsiteY4" fmla="*/ 1416366 h 1501342"/>
              <a:gd name="connsiteX5" fmla="*/ 1331390 w 1416366"/>
              <a:gd name="connsiteY5" fmla="*/ 1501342 h 1501342"/>
              <a:gd name="connsiteX6" fmla="*/ 0 w 1416366"/>
              <a:gd name="connsiteY6" fmla="*/ 1501342 h 1501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6366" h="1501342">
                <a:moveTo>
                  <a:pt x="0" y="1501342"/>
                </a:moveTo>
                <a:lnTo>
                  <a:pt x="0" y="0"/>
                </a:lnTo>
                <a:lnTo>
                  <a:pt x="1331390" y="0"/>
                </a:lnTo>
                <a:cubicBezTo>
                  <a:pt x="1378321" y="0"/>
                  <a:pt x="1416366" y="38045"/>
                  <a:pt x="1416366" y="84976"/>
                </a:cubicBezTo>
                <a:lnTo>
                  <a:pt x="1416366" y="1416366"/>
                </a:lnTo>
                <a:cubicBezTo>
                  <a:pt x="1416366" y="1463297"/>
                  <a:pt x="1378321" y="1501342"/>
                  <a:pt x="1331390" y="1501342"/>
                </a:cubicBezTo>
                <a:lnTo>
                  <a:pt x="0" y="1501342"/>
                </a:lnTo>
                <a:close/>
              </a:path>
            </a:pathLst>
          </a:custGeom>
          <a:solidFill>
            <a:schemeClr val="accent2"/>
          </a:solidFill>
        </p:spPr>
        <p:txBody>
          <a:bodyPr anchor="ctr">
            <a:normAutofit/>
          </a:bodyPr>
          <a:lstStyle>
            <a:lvl1pPr marL="0" indent="0" algn="ctr">
              <a:buNone/>
              <a:defRPr sz="1800" b="0" i="0" baseline="0">
                <a:latin typeface="Roboto Medium" charset="0"/>
                <a:ea typeface="Roboto Medium" charset="0"/>
                <a:cs typeface="Roboto Medium" charset="0"/>
              </a:defRPr>
            </a:lvl1pPr>
          </a:lstStyle>
          <a:p>
            <a:r>
              <a:rPr lang="en-US" dirty="0"/>
              <a:t>Insert Image</a:t>
            </a:r>
          </a:p>
        </p:txBody>
      </p:sp>
      <p:sp>
        <p:nvSpPr>
          <p:cNvPr id="20" name="Picture Placeholder 2"/>
          <p:cNvSpPr>
            <a:spLocks noGrp="1"/>
          </p:cNvSpPr>
          <p:nvPr>
            <p:ph type="pic" sz="quarter" idx="16" hasCustomPrompt="1"/>
          </p:nvPr>
        </p:nvSpPr>
        <p:spPr>
          <a:xfrm flipH="1">
            <a:off x="1424610" y="1935376"/>
            <a:ext cx="1893203" cy="2009001"/>
          </a:xfrm>
          <a:custGeom>
            <a:avLst/>
            <a:gdLst>
              <a:gd name="connsiteX0" fmla="*/ 0 w 1501342"/>
              <a:gd name="connsiteY0" fmla="*/ 84976 h 1501342"/>
              <a:gd name="connsiteX1" fmla="*/ 84976 w 1501342"/>
              <a:gd name="connsiteY1" fmla="*/ 0 h 1501342"/>
              <a:gd name="connsiteX2" fmla="*/ 1416366 w 1501342"/>
              <a:gd name="connsiteY2" fmla="*/ 0 h 1501342"/>
              <a:gd name="connsiteX3" fmla="*/ 1501342 w 1501342"/>
              <a:gd name="connsiteY3" fmla="*/ 84976 h 1501342"/>
              <a:gd name="connsiteX4" fmla="*/ 1501342 w 1501342"/>
              <a:gd name="connsiteY4" fmla="*/ 1416366 h 1501342"/>
              <a:gd name="connsiteX5" fmla="*/ 1416366 w 1501342"/>
              <a:gd name="connsiteY5" fmla="*/ 1501342 h 1501342"/>
              <a:gd name="connsiteX6" fmla="*/ 84976 w 1501342"/>
              <a:gd name="connsiteY6" fmla="*/ 1501342 h 1501342"/>
              <a:gd name="connsiteX7" fmla="*/ 0 w 1501342"/>
              <a:gd name="connsiteY7" fmla="*/ 1416366 h 1501342"/>
              <a:gd name="connsiteX8" fmla="*/ 0 w 1501342"/>
              <a:gd name="connsiteY8" fmla="*/ 84976 h 1501342"/>
              <a:gd name="connsiteX0" fmla="*/ 0 w 1501342"/>
              <a:gd name="connsiteY0" fmla="*/ 84976 h 1501342"/>
              <a:gd name="connsiteX1" fmla="*/ 84976 w 1501342"/>
              <a:gd name="connsiteY1" fmla="*/ 0 h 1501342"/>
              <a:gd name="connsiteX2" fmla="*/ 1416366 w 1501342"/>
              <a:gd name="connsiteY2" fmla="*/ 0 h 1501342"/>
              <a:gd name="connsiteX3" fmla="*/ 1501342 w 1501342"/>
              <a:gd name="connsiteY3" fmla="*/ 84976 h 1501342"/>
              <a:gd name="connsiteX4" fmla="*/ 1501342 w 1501342"/>
              <a:gd name="connsiteY4" fmla="*/ 1416366 h 1501342"/>
              <a:gd name="connsiteX5" fmla="*/ 1416366 w 1501342"/>
              <a:gd name="connsiteY5" fmla="*/ 1501342 h 1501342"/>
              <a:gd name="connsiteX6" fmla="*/ 84976 w 1501342"/>
              <a:gd name="connsiteY6" fmla="*/ 1501342 h 1501342"/>
              <a:gd name="connsiteX7" fmla="*/ 0 w 1501342"/>
              <a:gd name="connsiteY7" fmla="*/ 1416366 h 1501342"/>
              <a:gd name="connsiteX8" fmla="*/ 0 w 1501342"/>
              <a:gd name="connsiteY8" fmla="*/ 84976 h 1501342"/>
              <a:gd name="connsiteX0" fmla="*/ 0 w 1501342"/>
              <a:gd name="connsiteY0" fmla="*/ 1416366 h 1501342"/>
              <a:gd name="connsiteX1" fmla="*/ 84976 w 1501342"/>
              <a:gd name="connsiteY1" fmla="*/ 0 h 1501342"/>
              <a:gd name="connsiteX2" fmla="*/ 1416366 w 1501342"/>
              <a:gd name="connsiteY2" fmla="*/ 0 h 1501342"/>
              <a:gd name="connsiteX3" fmla="*/ 1501342 w 1501342"/>
              <a:gd name="connsiteY3" fmla="*/ 84976 h 1501342"/>
              <a:gd name="connsiteX4" fmla="*/ 1501342 w 1501342"/>
              <a:gd name="connsiteY4" fmla="*/ 1416366 h 1501342"/>
              <a:gd name="connsiteX5" fmla="*/ 1416366 w 1501342"/>
              <a:gd name="connsiteY5" fmla="*/ 1501342 h 1501342"/>
              <a:gd name="connsiteX6" fmla="*/ 84976 w 1501342"/>
              <a:gd name="connsiteY6" fmla="*/ 1501342 h 1501342"/>
              <a:gd name="connsiteX7" fmla="*/ 0 w 1501342"/>
              <a:gd name="connsiteY7" fmla="*/ 1416366 h 1501342"/>
              <a:gd name="connsiteX0" fmla="*/ 166423 w 1582789"/>
              <a:gd name="connsiteY0" fmla="*/ 1501342 h 1501342"/>
              <a:gd name="connsiteX1" fmla="*/ 166423 w 1582789"/>
              <a:gd name="connsiteY1" fmla="*/ 0 h 1501342"/>
              <a:gd name="connsiteX2" fmla="*/ 1497813 w 1582789"/>
              <a:gd name="connsiteY2" fmla="*/ 0 h 1501342"/>
              <a:gd name="connsiteX3" fmla="*/ 1582789 w 1582789"/>
              <a:gd name="connsiteY3" fmla="*/ 84976 h 1501342"/>
              <a:gd name="connsiteX4" fmla="*/ 1582789 w 1582789"/>
              <a:gd name="connsiteY4" fmla="*/ 1416366 h 1501342"/>
              <a:gd name="connsiteX5" fmla="*/ 1497813 w 1582789"/>
              <a:gd name="connsiteY5" fmla="*/ 1501342 h 1501342"/>
              <a:gd name="connsiteX6" fmla="*/ 166423 w 1582789"/>
              <a:gd name="connsiteY6" fmla="*/ 1501342 h 1501342"/>
              <a:gd name="connsiteX0" fmla="*/ 0 w 1416366"/>
              <a:gd name="connsiteY0" fmla="*/ 1501342 h 1501342"/>
              <a:gd name="connsiteX1" fmla="*/ 0 w 1416366"/>
              <a:gd name="connsiteY1" fmla="*/ 0 h 1501342"/>
              <a:gd name="connsiteX2" fmla="*/ 1331390 w 1416366"/>
              <a:gd name="connsiteY2" fmla="*/ 0 h 1501342"/>
              <a:gd name="connsiteX3" fmla="*/ 1416366 w 1416366"/>
              <a:gd name="connsiteY3" fmla="*/ 84976 h 1501342"/>
              <a:gd name="connsiteX4" fmla="*/ 1416366 w 1416366"/>
              <a:gd name="connsiteY4" fmla="*/ 1416366 h 1501342"/>
              <a:gd name="connsiteX5" fmla="*/ 1331390 w 1416366"/>
              <a:gd name="connsiteY5" fmla="*/ 1501342 h 1501342"/>
              <a:gd name="connsiteX6" fmla="*/ 0 w 1416366"/>
              <a:gd name="connsiteY6" fmla="*/ 1501342 h 1501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6366" h="1501342">
                <a:moveTo>
                  <a:pt x="0" y="1501342"/>
                </a:moveTo>
                <a:lnTo>
                  <a:pt x="0" y="0"/>
                </a:lnTo>
                <a:lnTo>
                  <a:pt x="1331390" y="0"/>
                </a:lnTo>
                <a:cubicBezTo>
                  <a:pt x="1378321" y="0"/>
                  <a:pt x="1416366" y="38045"/>
                  <a:pt x="1416366" y="84976"/>
                </a:cubicBezTo>
                <a:lnTo>
                  <a:pt x="1416366" y="1416366"/>
                </a:lnTo>
                <a:cubicBezTo>
                  <a:pt x="1416366" y="1463297"/>
                  <a:pt x="1378321" y="1501342"/>
                  <a:pt x="1331390" y="1501342"/>
                </a:cubicBezTo>
                <a:lnTo>
                  <a:pt x="0" y="1501342"/>
                </a:lnTo>
                <a:close/>
              </a:path>
            </a:pathLst>
          </a:custGeom>
          <a:solidFill>
            <a:schemeClr val="accent2"/>
          </a:solidFill>
        </p:spPr>
        <p:txBody>
          <a:bodyPr anchor="ctr">
            <a:normAutofit/>
          </a:bodyPr>
          <a:lstStyle>
            <a:lvl1pPr marL="0" indent="0" algn="ctr">
              <a:buNone/>
              <a:defRPr sz="1800" b="0" i="0" baseline="0">
                <a:latin typeface="Roboto Medium" charset="0"/>
                <a:ea typeface="Roboto Medium" charset="0"/>
                <a:cs typeface="Roboto Medium" charset="0"/>
              </a:defRPr>
            </a:lvl1pPr>
          </a:lstStyle>
          <a:p>
            <a:r>
              <a:rPr lang="en-US" dirty="0"/>
              <a:t>Insert Image</a:t>
            </a:r>
          </a:p>
        </p:txBody>
      </p:sp>
    </p:spTree>
    <p:extLst>
      <p:ext uri="{BB962C8B-B14F-4D97-AF65-F5344CB8AC3E}">
        <p14:creationId xmlns:p14="http://schemas.microsoft.com/office/powerpoint/2010/main" val="2309921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4 placeholder box">
    <p:spTree>
      <p:nvGrpSpPr>
        <p:cNvPr id="1" name=""/>
        <p:cNvGrpSpPr/>
        <p:nvPr/>
      </p:nvGrpSpPr>
      <p:grpSpPr>
        <a:xfrm>
          <a:off x="0" y="0"/>
          <a:ext cx="0" cy="0"/>
          <a:chOff x="0" y="0"/>
          <a:chExt cx="0" cy="0"/>
        </a:xfrm>
      </p:grpSpPr>
      <p:sp>
        <p:nvSpPr>
          <p:cNvPr id="2" name="Title 1"/>
          <p:cNvSpPr>
            <a:spLocks noGrp="1"/>
          </p:cNvSpPr>
          <p:nvPr>
            <p:ph type="title"/>
          </p:nvPr>
        </p:nvSpPr>
        <p:spPr>
          <a:xfrm>
            <a:off x="417444" y="782847"/>
            <a:ext cx="11357112" cy="562527"/>
          </a:xfrm>
        </p:spPr>
        <p:txBody>
          <a:bodyPr>
            <a:normAutofit/>
          </a:bodyPr>
          <a:lstStyle>
            <a:lvl1pPr algn="ctr">
              <a:defRPr sz="2800">
                <a:solidFill>
                  <a:schemeClr val="tx1"/>
                </a:solidFill>
              </a:defRPr>
            </a:lvl1pPr>
          </a:lstStyle>
          <a:p>
            <a:r>
              <a:rPr lang="en-US"/>
              <a:t>Click to edit Master title style</a:t>
            </a:r>
            <a:endParaRPr lang="id-ID"/>
          </a:p>
        </p:txBody>
      </p:sp>
      <p:sp>
        <p:nvSpPr>
          <p:cNvPr id="8" name="Text Placeholder 7"/>
          <p:cNvSpPr>
            <a:spLocks noGrp="1"/>
          </p:cNvSpPr>
          <p:nvPr>
            <p:ph type="body" sz="quarter" idx="10"/>
          </p:nvPr>
        </p:nvSpPr>
        <p:spPr>
          <a:xfrm>
            <a:off x="417444" y="558294"/>
            <a:ext cx="11357112" cy="436908"/>
          </a:xfrm>
        </p:spPr>
        <p:txBody>
          <a:bodyPr>
            <a:normAutofit/>
          </a:bodyPr>
          <a:lstStyle>
            <a:lvl1pPr marL="0" indent="0" algn="ctr">
              <a:buNone/>
              <a:defRPr sz="1600">
                <a:solidFill>
                  <a:schemeClr val="bg1">
                    <a:lumMod val="50000"/>
                  </a:schemeClr>
                </a:solidFill>
                <a:latin typeface="+mn-lt"/>
              </a:defRPr>
            </a:lvl1pPr>
          </a:lstStyle>
          <a:p>
            <a:pPr lvl="0"/>
            <a:r>
              <a:rPr lang="en-US"/>
              <a:t>Click to edit Master text styles</a:t>
            </a:r>
          </a:p>
        </p:txBody>
      </p:sp>
      <p:sp>
        <p:nvSpPr>
          <p:cNvPr id="7" name="Picture Placeholder 3"/>
          <p:cNvSpPr>
            <a:spLocks noGrp="1" noChangeAspect="1"/>
          </p:cNvSpPr>
          <p:nvPr>
            <p:ph type="pic" sz="quarter" idx="11"/>
          </p:nvPr>
        </p:nvSpPr>
        <p:spPr>
          <a:xfrm>
            <a:off x="790094" y="1987826"/>
            <a:ext cx="2160000" cy="2160000"/>
          </a:xfrm>
          <a:prstGeom prst="rect">
            <a:avLst/>
          </a:prstGeom>
        </p:spPr>
        <p:txBody>
          <a:bodyPr lIns="182880" tIns="91440" rIns="182880" bIns="91440"/>
          <a:lstStyle>
            <a:lvl1pPr marL="0" indent="0">
              <a:buFontTx/>
              <a:buNone/>
              <a:defRPr/>
            </a:lvl1pPr>
          </a:lstStyle>
          <a:p>
            <a:endParaRPr lang="en-US" dirty="0"/>
          </a:p>
        </p:txBody>
      </p:sp>
      <p:sp>
        <p:nvSpPr>
          <p:cNvPr id="9" name="Picture Placeholder 3"/>
          <p:cNvSpPr>
            <a:spLocks noGrp="1" noChangeAspect="1"/>
          </p:cNvSpPr>
          <p:nvPr>
            <p:ph type="pic" sz="quarter" idx="12"/>
          </p:nvPr>
        </p:nvSpPr>
        <p:spPr>
          <a:xfrm>
            <a:off x="3592929" y="1987826"/>
            <a:ext cx="2160000" cy="2160000"/>
          </a:xfrm>
          <a:prstGeom prst="rect">
            <a:avLst/>
          </a:prstGeom>
        </p:spPr>
        <p:txBody>
          <a:bodyPr lIns="182880" tIns="91440" rIns="182880" bIns="91440"/>
          <a:lstStyle>
            <a:lvl1pPr marL="0" indent="0">
              <a:buFontTx/>
              <a:buNone/>
              <a:defRPr/>
            </a:lvl1pPr>
          </a:lstStyle>
          <a:p>
            <a:endParaRPr lang="en-US" dirty="0"/>
          </a:p>
        </p:txBody>
      </p:sp>
      <p:sp>
        <p:nvSpPr>
          <p:cNvPr id="10" name="Picture Placeholder 3"/>
          <p:cNvSpPr>
            <a:spLocks noGrp="1" noChangeAspect="1"/>
          </p:cNvSpPr>
          <p:nvPr>
            <p:ph type="pic" sz="quarter" idx="13"/>
          </p:nvPr>
        </p:nvSpPr>
        <p:spPr>
          <a:xfrm>
            <a:off x="6395764" y="1987826"/>
            <a:ext cx="2160000" cy="2160000"/>
          </a:xfrm>
          <a:prstGeom prst="rect">
            <a:avLst/>
          </a:prstGeom>
        </p:spPr>
        <p:txBody>
          <a:bodyPr lIns="182880" tIns="91440" rIns="182880" bIns="91440"/>
          <a:lstStyle>
            <a:lvl1pPr marL="0" indent="0">
              <a:buFontTx/>
              <a:buNone/>
              <a:defRPr/>
            </a:lvl1pPr>
          </a:lstStyle>
          <a:p>
            <a:endParaRPr lang="en-US" dirty="0"/>
          </a:p>
        </p:txBody>
      </p:sp>
      <p:sp>
        <p:nvSpPr>
          <p:cNvPr id="11" name="Picture Placeholder 3"/>
          <p:cNvSpPr>
            <a:spLocks noGrp="1" noChangeAspect="1"/>
          </p:cNvSpPr>
          <p:nvPr>
            <p:ph type="pic" sz="quarter" idx="14"/>
          </p:nvPr>
        </p:nvSpPr>
        <p:spPr>
          <a:xfrm>
            <a:off x="9198599" y="1987826"/>
            <a:ext cx="2160000" cy="2160000"/>
          </a:xfrm>
          <a:prstGeom prst="rect">
            <a:avLst/>
          </a:prstGeom>
        </p:spPr>
        <p:txBody>
          <a:bodyPr lIns="182880" tIns="91440" rIns="182880" bIns="91440"/>
          <a:lstStyle>
            <a:lvl1pPr marL="0" indent="0">
              <a:buFontTx/>
              <a:buNone/>
              <a:defRPr/>
            </a:lvl1pPr>
          </a:lstStyle>
          <a:p>
            <a:endParaRPr lang="en-US" dirty="0"/>
          </a:p>
        </p:txBody>
      </p:sp>
      <p:sp>
        <p:nvSpPr>
          <p:cNvPr id="13" name="TextBox 12"/>
          <p:cNvSpPr txBox="1"/>
          <p:nvPr userDrawn="1"/>
        </p:nvSpPr>
        <p:spPr>
          <a:xfrm>
            <a:off x="11237846" y="6260362"/>
            <a:ext cx="649356" cy="307777"/>
          </a:xfrm>
          <a:prstGeom prst="rect">
            <a:avLst/>
          </a:prstGeom>
          <a:noFill/>
        </p:spPr>
        <p:txBody>
          <a:bodyPr wrap="square" rtlCol="0">
            <a:spAutoFit/>
          </a:bodyPr>
          <a:lstStyle/>
          <a:p>
            <a:pPr algn="ctr"/>
            <a:fld id="{49B9A1CC-CF23-404A-A754-6B4803B2A082}" type="slidenum">
              <a:rPr lang="id-ID" sz="1400" smtClean="0">
                <a:solidFill>
                  <a:srgbClr val="2B2B2D"/>
                </a:solidFill>
                <a:latin typeface="Roboto Condensed Light"/>
              </a:rPr>
              <a:pPr algn="ctr"/>
              <a:t>‹#›</a:t>
            </a:fld>
            <a:endParaRPr lang="id-ID" sz="1400">
              <a:solidFill>
                <a:srgbClr val="2B2B2D"/>
              </a:solidFill>
              <a:latin typeface="Roboto Condensed Light"/>
            </a:endParaRPr>
          </a:p>
        </p:txBody>
      </p:sp>
      <p:sp>
        <p:nvSpPr>
          <p:cNvPr id="14" name="Oval 13"/>
          <p:cNvSpPr/>
          <p:nvPr userDrawn="1"/>
        </p:nvSpPr>
        <p:spPr>
          <a:xfrm>
            <a:off x="11346524" y="6203278"/>
            <a:ext cx="432000" cy="43200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rgbClr val="FFFFFF"/>
              </a:solidFill>
              <a:latin typeface="Roboto Condensed Light"/>
            </a:endParaRPr>
          </a:p>
        </p:txBody>
      </p:sp>
    </p:spTree>
    <p:extLst>
      <p:ext uri="{BB962C8B-B14F-4D97-AF65-F5344CB8AC3E}">
        <p14:creationId xmlns:p14="http://schemas.microsoft.com/office/powerpoint/2010/main" val="1219571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 placeholder portfolio">
    <p:spTree>
      <p:nvGrpSpPr>
        <p:cNvPr id="1" name=""/>
        <p:cNvGrpSpPr/>
        <p:nvPr/>
      </p:nvGrpSpPr>
      <p:grpSpPr>
        <a:xfrm>
          <a:off x="0" y="0"/>
          <a:ext cx="0" cy="0"/>
          <a:chOff x="0" y="0"/>
          <a:chExt cx="0" cy="0"/>
        </a:xfrm>
      </p:grpSpPr>
      <p:sp>
        <p:nvSpPr>
          <p:cNvPr id="2" name="Title 1"/>
          <p:cNvSpPr>
            <a:spLocks noGrp="1"/>
          </p:cNvSpPr>
          <p:nvPr>
            <p:ph type="title"/>
          </p:nvPr>
        </p:nvSpPr>
        <p:spPr>
          <a:xfrm>
            <a:off x="417444" y="782847"/>
            <a:ext cx="11357112" cy="562527"/>
          </a:xfrm>
        </p:spPr>
        <p:txBody>
          <a:bodyPr>
            <a:normAutofit/>
          </a:bodyPr>
          <a:lstStyle>
            <a:lvl1pPr algn="ctr">
              <a:defRPr sz="2800">
                <a:solidFill>
                  <a:schemeClr val="tx1"/>
                </a:solidFill>
              </a:defRPr>
            </a:lvl1pPr>
          </a:lstStyle>
          <a:p>
            <a:r>
              <a:rPr lang="en-US"/>
              <a:t>Click to edit Master title style</a:t>
            </a:r>
            <a:endParaRPr lang="id-ID"/>
          </a:p>
        </p:txBody>
      </p:sp>
      <p:sp>
        <p:nvSpPr>
          <p:cNvPr id="8" name="Text Placeholder 7"/>
          <p:cNvSpPr>
            <a:spLocks noGrp="1"/>
          </p:cNvSpPr>
          <p:nvPr>
            <p:ph type="body" sz="quarter" idx="10"/>
          </p:nvPr>
        </p:nvSpPr>
        <p:spPr>
          <a:xfrm>
            <a:off x="417444" y="558294"/>
            <a:ext cx="11357112" cy="436908"/>
          </a:xfrm>
        </p:spPr>
        <p:txBody>
          <a:bodyPr>
            <a:normAutofit/>
          </a:bodyPr>
          <a:lstStyle>
            <a:lvl1pPr marL="0" indent="0" algn="ctr">
              <a:buNone/>
              <a:defRPr sz="1600">
                <a:solidFill>
                  <a:schemeClr val="bg1">
                    <a:lumMod val="50000"/>
                  </a:schemeClr>
                </a:solidFill>
                <a:latin typeface="+mn-lt"/>
              </a:defRPr>
            </a:lvl1pPr>
          </a:lstStyle>
          <a:p>
            <a:pPr lvl="0"/>
            <a:r>
              <a:rPr lang="en-US"/>
              <a:t>Click to edit Master text styles</a:t>
            </a:r>
          </a:p>
        </p:txBody>
      </p:sp>
      <p:sp>
        <p:nvSpPr>
          <p:cNvPr id="19" name="Picture Placeholder 3"/>
          <p:cNvSpPr>
            <a:spLocks noGrp="1"/>
          </p:cNvSpPr>
          <p:nvPr>
            <p:ph type="pic" sz="quarter" idx="23"/>
          </p:nvPr>
        </p:nvSpPr>
        <p:spPr>
          <a:xfrm>
            <a:off x="874644" y="2819953"/>
            <a:ext cx="3328416" cy="1472184"/>
          </a:xfrm>
          <a:prstGeom prst="rect">
            <a:avLst/>
          </a:prstGeo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dirty="0"/>
          </a:p>
        </p:txBody>
      </p:sp>
      <p:sp>
        <p:nvSpPr>
          <p:cNvPr id="20" name="Picture Placeholder 3"/>
          <p:cNvSpPr>
            <a:spLocks noGrp="1"/>
          </p:cNvSpPr>
          <p:nvPr>
            <p:ph type="pic" sz="quarter" idx="24"/>
          </p:nvPr>
        </p:nvSpPr>
        <p:spPr>
          <a:xfrm>
            <a:off x="4392036" y="2819953"/>
            <a:ext cx="3328416" cy="1472184"/>
          </a:xfrm>
          <a:prstGeom prst="rect">
            <a:avLst/>
          </a:prstGeo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dirty="0"/>
          </a:p>
        </p:txBody>
      </p:sp>
      <p:sp>
        <p:nvSpPr>
          <p:cNvPr id="21" name="Picture Placeholder 3"/>
          <p:cNvSpPr>
            <a:spLocks noGrp="1"/>
          </p:cNvSpPr>
          <p:nvPr>
            <p:ph type="pic" sz="quarter" idx="25"/>
          </p:nvPr>
        </p:nvSpPr>
        <p:spPr>
          <a:xfrm>
            <a:off x="7909428" y="2819953"/>
            <a:ext cx="3328416" cy="1472184"/>
          </a:xfrm>
          <a:prstGeom prst="rect">
            <a:avLst/>
          </a:prstGeo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dirty="0"/>
          </a:p>
        </p:txBody>
      </p:sp>
      <p:sp>
        <p:nvSpPr>
          <p:cNvPr id="11" name="TextBox 10"/>
          <p:cNvSpPr txBox="1"/>
          <p:nvPr userDrawn="1"/>
        </p:nvSpPr>
        <p:spPr>
          <a:xfrm>
            <a:off x="11237846" y="6260362"/>
            <a:ext cx="649356" cy="307777"/>
          </a:xfrm>
          <a:prstGeom prst="rect">
            <a:avLst/>
          </a:prstGeom>
          <a:noFill/>
        </p:spPr>
        <p:txBody>
          <a:bodyPr wrap="square" rtlCol="0">
            <a:spAutoFit/>
          </a:bodyPr>
          <a:lstStyle/>
          <a:p>
            <a:pPr algn="ctr"/>
            <a:fld id="{49B9A1CC-CF23-404A-A754-6B4803B2A082}" type="slidenum">
              <a:rPr lang="id-ID" sz="1400" smtClean="0">
                <a:solidFill>
                  <a:srgbClr val="2B2B2D"/>
                </a:solidFill>
                <a:latin typeface="Roboto Condensed Light"/>
              </a:rPr>
              <a:pPr algn="ctr"/>
              <a:t>‹#›</a:t>
            </a:fld>
            <a:endParaRPr lang="id-ID" sz="1400">
              <a:solidFill>
                <a:srgbClr val="2B2B2D"/>
              </a:solidFill>
              <a:latin typeface="Roboto Condensed Light"/>
            </a:endParaRPr>
          </a:p>
        </p:txBody>
      </p:sp>
      <p:sp>
        <p:nvSpPr>
          <p:cNvPr id="12" name="Oval 11"/>
          <p:cNvSpPr/>
          <p:nvPr userDrawn="1"/>
        </p:nvSpPr>
        <p:spPr>
          <a:xfrm>
            <a:off x="11346524" y="6203278"/>
            <a:ext cx="432000" cy="43200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rgbClr val="FFFFFF"/>
              </a:solidFill>
              <a:latin typeface="Roboto Condensed Light"/>
            </a:endParaRPr>
          </a:p>
        </p:txBody>
      </p:sp>
    </p:spTree>
    <p:extLst>
      <p:ext uri="{BB962C8B-B14F-4D97-AF65-F5344CB8AC3E}">
        <p14:creationId xmlns:p14="http://schemas.microsoft.com/office/powerpoint/2010/main" val="10450730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 full placeholder portfolio">
    <p:spTree>
      <p:nvGrpSpPr>
        <p:cNvPr id="1" name=""/>
        <p:cNvGrpSpPr/>
        <p:nvPr/>
      </p:nvGrpSpPr>
      <p:grpSpPr>
        <a:xfrm>
          <a:off x="0" y="0"/>
          <a:ext cx="0" cy="0"/>
          <a:chOff x="0" y="0"/>
          <a:chExt cx="0" cy="0"/>
        </a:xfrm>
      </p:grpSpPr>
      <p:sp>
        <p:nvSpPr>
          <p:cNvPr id="10" name="Picture Placeholder 3"/>
          <p:cNvSpPr>
            <a:spLocks noGrp="1"/>
          </p:cNvSpPr>
          <p:nvPr>
            <p:ph type="pic" sz="quarter" idx="11"/>
          </p:nvPr>
        </p:nvSpPr>
        <p:spPr>
          <a:xfrm>
            <a:off x="-18288" y="0"/>
            <a:ext cx="3063240" cy="3438144"/>
          </a:xfrm>
          <a:prstGeom prst="rect">
            <a:avLst/>
          </a:prstGeom>
        </p:spPr>
        <p:txBody>
          <a:bodyPr lIns="182880" tIns="91440" rIns="182880" bIns="91440"/>
          <a:lstStyle>
            <a:lvl1pPr marL="0" indent="0">
              <a:buFontTx/>
              <a:buNone/>
              <a:defRPr/>
            </a:lvl1pPr>
          </a:lstStyle>
          <a:p>
            <a:endParaRPr lang="en-US" dirty="0"/>
          </a:p>
        </p:txBody>
      </p:sp>
      <p:sp>
        <p:nvSpPr>
          <p:cNvPr id="11" name="Picture Placeholder 3"/>
          <p:cNvSpPr>
            <a:spLocks noGrp="1"/>
          </p:cNvSpPr>
          <p:nvPr>
            <p:ph type="pic" sz="quarter" idx="12"/>
          </p:nvPr>
        </p:nvSpPr>
        <p:spPr>
          <a:xfrm>
            <a:off x="6079744" y="0"/>
            <a:ext cx="3063240" cy="3438144"/>
          </a:xfrm>
          <a:prstGeom prst="rect">
            <a:avLst/>
          </a:prstGeom>
        </p:spPr>
        <p:txBody>
          <a:bodyPr lIns="182880" tIns="91440" rIns="182880" bIns="91440"/>
          <a:lstStyle>
            <a:lvl1pPr marL="0" indent="0">
              <a:buFontTx/>
              <a:buNone/>
              <a:defRPr/>
            </a:lvl1pPr>
          </a:lstStyle>
          <a:p>
            <a:endParaRPr lang="en-US" dirty="0"/>
          </a:p>
        </p:txBody>
      </p:sp>
      <p:sp>
        <p:nvSpPr>
          <p:cNvPr id="12" name="Picture Placeholder 3"/>
          <p:cNvSpPr>
            <a:spLocks noGrp="1"/>
          </p:cNvSpPr>
          <p:nvPr>
            <p:ph type="pic" sz="quarter" idx="15"/>
          </p:nvPr>
        </p:nvSpPr>
        <p:spPr>
          <a:xfrm>
            <a:off x="3030728" y="3438144"/>
            <a:ext cx="3063240" cy="3438144"/>
          </a:xfrm>
          <a:prstGeom prst="rect">
            <a:avLst/>
          </a:prstGeom>
        </p:spPr>
        <p:txBody>
          <a:bodyPr lIns="182880" tIns="91440" rIns="182880" bIns="91440"/>
          <a:lstStyle>
            <a:lvl1pPr marL="0" indent="0">
              <a:buFontTx/>
              <a:buNone/>
              <a:defRPr/>
            </a:lvl1pPr>
          </a:lstStyle>
          <a:p>
            <a:endParaRPr lang="en-US" dirty="0"/>
          </a:p>
        </p:txBody>
      </p:sp>
      <p:sp>
        <p:nvSpPr>
          <p:cNvPr id="13" name="Picture Placeholder 3"/>
          <p:cNvSpPr>
            <a:spLocks noGrp="1"/>
          </p:cNvSpPr>
          <p:nvPr>
            <p:ph type="pic" sz="quarter" idx="17"/>
          </p:nvPr>
        </p:nvSpPr>
        <p:spPr>
          <a:xfrm>
            <a:off x="9128760" y="3438144"/>
            <a:ext cx="3063240" cy="3438144"/>
          </a:xfrm>
          <a:prstGeom prst="rect">
            <a:avLst/>
          </a:prstGeom>
        </p:spPr>
        <p:txBody>
          <a:bodyPr lIns="182880" tIns="91440" rIns="182880" bIns="91440"/>
          <a:lstStyle>
            <a:lvl1pPr marL="0" indent="0">
              <a:buFontTx/>
              <a:buNone/>
              <a:defRPr/>
            </a:lvl1pPr>
          </a:lstStyle>
          <a:p>
            <a:endParaRPr lang="en-US" dirty="0"/>
          </a:p>
        </p:txBody>
      </p:sp>
    </p:spTree>
    <p:extLst>
      <p:ext uri="{BB962C8B-B14F-4D97-AF65-F5344CB8AC3E}">
        <p14:creationId xmlns:p14="http://schemas.microsoft.com/office/powerpoint/2010/main" val="240848071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 placeholder portfolio">
    <p:spTree>
      <p:nvGrpSpPr>
        <p:cNvPr id="1" name=""/>
        <p:cNvGrpSpPr/>
        <p:nvPr/>
      </p:nvGrpSpPr>
      <p:grpSpPr>
        <a:xfrm>
          <a:off x="0" y="0"/>
          <a:ext cx="0" cy="0"/>
          <a:chOff x="0" y="0"/>
          <a:chExt cx="0" cy="0"/>
        </a:xfrm>
      </p:grpSpPr>
      <p:sp>
        <p:nvSpPr>
          <p:cNvPr id="2" name="Title 1"/>
          <p:cNvSpPr>
            <a:spLocks noGrp="1"/>
          </p:cNvSpPr>
          <p:nvPr>
            <p:ph type="title"/>
          </p:nvPr>
        </p:nvSpPr>
        <p:spPr>
          <a:xfrm>
            <a:off x="417444" y="782847"/>
            <a:ext cx="11357112" cy="562527"/>
          </a:xfrm>
        </p:spPr>
        <p:txBody>
          <a:bodyPr>
            <a:normAutofit/>
          </a:bodyPr>
          <a:lstStyle>
            <a:lvl1pPr algn="ctr">
              <a:defRPr sz="2800">
                <a:solidFill>
                  <a:schemeClr val="tx1"/>
                </a:solidFill>
              </a:defRPr>
            </a:lvl1pPr>
          </a:lstStyle>
          <a:p>
            <a:r>
              <a:rPr lang="en-US"/>
              <a:t>Click to edit Master title style</a:t>
            </a:r>
            <a:endParaRPr lang="id-ID"/>
          </a:p>
        </p:txBody>
      </p:sp>
      <p:sp>
        <p:nvSpPr>
          <p:cNvPr id="8" name="Text Placeholder 7"/>
          <p:cNvSpPr>
            <a:spLocks noGrp="1"/>
          </p:cNvSpPr>
          <p:nvPr>
            <p:ph type="body" sz="quarter" idx="10"/>
          </p:nvPr>
        </p:nvSpPr>
        <p:spPr>
          <a:xfrm>
            <a:off x="417444" y="558294"/>
            <a:ext cx="11357112" cy="436908"/>
          </a:xfrm>
        </p:spPr>
        <p:txBody>
          <a:bodyPr>
            <a:normAutofit/>
          </a:bodyPr>
          <a:lstStyle>
            <a:lvl1pPr marL="0" indent="0" algn="ctr">
              <a:buNone/>
              <a:defRPr sz="1600">
                <a:solidFill>
                  <a:schemeClr val="bg1">
                    <a:lumMod val="50000"/>
                  </a:schemeClr>
                </a:solidFill>
                <a:latin typeface="+mn-lt"/>
              </a:defRPr>
            </a:lvl1pPr>
          </a:lstStyle>
          <a:p>
            <a:pPr lvl="0"/>
            <a:r>
              <a:rPr lang="en-US"/>
              <a:t>Click to edit Master text styles</a:t>
            </a:r>
          </a:p>
        </p:txBody>
      </p:sp>
      <p:sp>
        <p:nvSpPr>
          <p:cNvPr id="12" name="Picture Placeholder 2"/>
          <p:cNvSpPr>
            <a:spLocks noGrp="1"/>
          </p:cNvSpPr>
          <p:nvPr>
            <p:ph type="pic" sz="quarter" idx="19"/>
          </p:nvPr>
        </p:nvSpPr>
        <p:spPr>
          <a:xfrm>
            <a:off x="0" y="2212975"/>
            <a:ext cx="3037024" cy="2438400"/>
          </a:xfrm>
          <a:prstGeom prst="rect">
            <a:avLst/>
          </a:prstGeom>
        </p:spPr>
        <p:txBody>
          <a:bodyPr/>
          <a:lstStyle/>
          <a:p>
            <a:endParaRPr lang="id-ID"/>
          </a:p>
        </p:txBody>
      </p:sp>
      <p:sp>
        <p:nvSpPr>
          <p:cNvPr id="13" name="Picture Placeholder 2"/>
          <p:cNvSpPr>
            <a:spLocks noGrp="1"/>
          </p:cNvSpPr>
          <p:nvPr>
            <p:ph type="pic" sz="quarter" idx="20"/>
          </p:nvPr>
        </p:nvSpPr>
        <p:spPr>
          <a:xfrm>
            <a:off x="3047585" y="2212975"/>
            <a:ext cx="2991886" cy="2438400"/>
          </a:xfrm>
          <a:prstGeom prst="rect">
            <a:avLst/>
          </a:prstGeom>
        </p:spPr>
        <p:txBody>
          <a:bodyPr/>
          <a:lstStyle/>
          <a:p>
            <a:endParaRPr lang="id-ID"/>
          </a:p>
        </p:txBody>
      </p:sp>
      <p:sp>
        <p:nvSpPr>
          <p:cNvPr id="14" name="Picture Placeholder 2"/>
          <p:cNvSpPr>
            <a:spLocks noGrp="1"/>
          </p:cNvSpPr>
          <p:nvPr>
            <p:ph type="pic" sz="quarter" idx="21"/>
          </p:nvPr>
        </p:nvSpPr>
        <p:spPr>
          <a:xfrm>
            <a:off x="6063284" y="2212975"/>
            <a:ext cx="3100594" cy="2438400"/>
          </a:xfrm>
          <a:prstGeom prst="rect">
            <a:avLst/>
          </a:prstGeom>
        </p:spPr>
        <p:txBody>
          <a:bodyPr/>
          <a:lstStyle/>
          <a:p>
            <a:endParaRPr lang="id-ID"/>
          </a:p>
        </p:txBody>
      </p:sp>
      <p:sp>
        <p:nvSpPr>
          <p:cNvPr id="15" name="Picture Placeholder 2"/>
          <p:cNvSpPr>
            <a:spLocks noGrp="1"/>
          </p:cNvSpPr>
          <p:nvPr>
            <p:ph type="pic" sz="quarter" idx="22"/>
          </p:nvPr>
        </p:nvSpPr>
        <p:spPr>
          <a:xfrm>
            <a:off x="9163878" y="2212975"/>
            <a:ext cx="3028122" cy="2438400"/>
          </a:xfrm>
          <a:prstGeom prst="rect">
            <a:avLst/>
          </a:prstGeom>
        </p:spPr>
        <p:txBody>
          <a:bodyPr/>
          <a:lstStyle/>
          <a:p>
            <a:endParaRPr lang="id-ID"/>
          </a:p>
        </p:txBody>
      </p:sp>
      <p:sp>
        <p:nvSpPr>
          <p:cNvPr id="19" name="TextBox 18"/>
          <p:cNvSpPr txBox="1"/>
          <p:nvPr userDrawn="1"/>
        </p:nvSpPr>
        <p:spPr>
          <a:xfrm>
            <a:off x="11237846" y="6260362"/>
            <a:ext cx="649356" cy="307777"/>
          </a:xfrm>
          <a:prstGeom prst="rect">
            <a:avLst/>
          </a:prstGeom>
          <a:noFill/>
        </p:spPr>
        <p:txBody>
          <a:bodyPr wrap="square" rtlCol="0">
            <a:spAutoFit/>
          </a:bodyPr>
          <a:lstStyle/>
          <a:p>
            <a:pPr algn="ctr"/>
            <a:fld id="{49B9A1CC-CF23-404A-A754-6B4803B2A082}" type="slidenum">
              <a:rPr lang="id-ID" sz="1400" smtClean="0">
                <a:solidFill>
                  <a:srgbClr val="2B2B2D"/>
                </a:solidFill>
                <a:latin typeface="Roboto Condensed Light"/>
              </a:rPr>
              <a:pPr algn="ctr"/>
              <a:t>‹#›</a:t>
            </a:fld>
            <a:endParaRPr lang="id-ID" sz="1400">
              <a:solidFill>
                <a:srgbClr val="2B2B2D"/>
              </a:solidFill>
              <a:latin typeface="Roboto Condensed Light"/>
            </a:endParaRPr>
          </a:p>
        </p:txBody>
      </p:sp>
      <p:sp>
        <p:nvSpPr>
          <p:cNvPr id="20" name="Oval 19"/>
          <p:cNvSpPr/>
          <p:nvPr userDrawn="1"/>
        </p:nvSpPr>
        <p:spPr>
          <a:xfrm>
            <a:off x="11346524" y="6203278"/>
            <a:ext cx="432000" cy="43200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rgbClr val="FFFFFF"/>
              </a:solidFill>
              <a:latin typeface="Roboto Condensed Light"/>
            </a:endParaRPr>
          </a:p>
        </p:txBody>
      </p:sp>
    </p:spTree>
    <p:extLst>
      <p:ext uri="{BB962C8B-B14F-4D97-AF65-F5344CB8AC3E}">
        <p14:creationId xmlns:p14="http://schemas.microsoft.com/office/powerpoint/2010/main" val="374241292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 placeholder portfolio 2">
    <p:spTree>
      <p:nvGrpSpPr>
        <p:cNvPr id="1" name=""/>
        <p:cNvGrpSpPr/>
        <p:nvPr/>
      </p:nvGrpSpPr>
      <p:grpSpPr>
        <a:xfrm>
          <a:off x="0" y="0"/>
          <a:ext cx="0" cy="0"/>
          <a:chOff x="0" y="0"/>
          <a:chExt cx="0" cy="0"/>
        </a:xfrm>
      </p:grpSpPr>
      <p:sp>
        <p:nvSpPr>
          <p:cNvPr id="2" name="Title 1"/>
          <p:cNvSpPr>
            <a:spLocks noGrp="1"/>
          </p:cNvSpPr>
          <p:nvPr>
            <p:ph type="title"/>
          </p:nvPr>
        </p:nvSpPr>
        <p:spPr>
          <a:xfrm>
            <a:off x="417444" y="782847"/>
            <a:ext cx="11357112" cy="562527"/>
          </a:xfrm>
        </p:spPr>
        <p:txBody>
          <a:bodyPr>
            <a:normAutofit/>
          </a:bodyPr>
          <a:lstStyle>
            <a:lvl1pPr algn="ctr">
              <a:defRPr sz="2800">
                <a:solidFill>
                  <a:schemeClr val="tx1"/>
                </a:solidFill>
              </a:defRPr>
            </a:lvl1pPr>
          </a:lstStyle>
          <a:p>
            <a:r>
              <a:rPr lang="en-US"/>
              <a:t>Click to edit Master title style</a:t>
            </a:r>
            <a:endParaRPr lang="id-ID"/>
          </a:p>
        </p:txBody>
      </p:sp>
      <p:sp>
        <p:nvSpPr>
          <p:cNvPr id="8" name="Text Placeholder 7"/>
          <p:cNvSpPr>
            <a:spLocks noGrp="1"/>
          </p:cNvSpPr>
          <p:nvPr>
            <p:ph type="body" sz="quarter" idx="10"/>
          </p:nvPr>
        </p:nvSpPr>
        <p:spPr>
          <a:xfrm>
            <a:off x="417444" y="558294"/>
            <a:ext cx="11357112" cy="436908"/>
          </a:xfrm>
        </p:spPr>
        <p:txBody>
          <a:bodyPr>
            <a:normAutofit/>
          </a:bodyPr>
          <a:lstStyle>
            <a:lvl1pPr marL="0" indent="0" algn="ctr">
              <a:buNone/>
              <a:defRPr sz="1600">
                <a:solidFill>
                  <a:schemeClr val="bg1">
                    <a:lumMod val="50000"/>
                  </a:schemeClr>
                </a:solidFill>
                <a:latin typeface="+mn-lt"/>
              </a:defRPr>
            </a:lvl1pPr>
          </a:lstStyle>
          <a:p>
            <a:pPr lvl="0"/>
            <a:r>
              <a:rPr lang="en-US"/>
              <a:t>Click to edit Master text styles</a:t>
            </a:r>
          </a:p>
        </p:txBody>
      </p:sp>
      <p:sp>
        <p:nvSpPr>
          <p:cNvPr id="12" name="Picture Placeholder 2"/>
          <p:cNvSpPr>
            <a:spLocks noGrp="1"/>
          </p:cNvSpPr>
          <p:nvPr>
            <p:ph type="pic" sz="quarter" idx="19"/>
          </p:nvPr>
        </p:nvSpPr>
        <p:spPr>
          <a:xfrm>
            <a:off x="-14069" y="2930635"/>
            <a:ext cx="3037024" cy="2438400"/>
          </a:xfrm>
          <a:prstGeom prst="rect">
            <a:avLst/>
          </a:prstGeom>
        </p:spPr>
        <p:txBody>
          <a:bodyPr/>
          <a:lstStyle/>
          <a:p>
            <a:endParaRPr lang="id-ID"/>
          </a:p>
        </p:txBody>
      </p:sp>
      <p:sp>
        <p:nvSpPr>
          <p:cNvPr id="13" name="Picture Placeholder 2"/>
          <p:cNvSpPr>
            <a:spLocks noGrp="1"/>
          </p:cNvSpPr>
          <p:nvPr>
            <p:ph type="pic" sz="quarter" idx="20"/>
          </p:nvPr>
        </p:nvSpPr>
        <p:spPr>
          <a:xfrm>
            <a:off x="3033516" y="2930635"/>
            <a:ext cx="2991886" cy="2438400"/>
          </a:xfrm>
          <a:prstGeom prst="rect">
            <a:avLst/>
          </a:prstGeom>
        </p:spPr>
        <p:txBody>
          <a:bodyPr/>
          <a:lstStyle/>
          <a:p>
            <a:endParaRPr lang="id-ID"/>
          </a:p>
        </p:txBody>
      </p:sp>
      <p:sp>
        <p:nvSpPr>
          <p:cNvPr id="14" name="Picture Placeholder 2"/>
          <p:cNvSpPr>
            <a:spLocks noGrp="1"/>
          </p:cNvSpPr>
          <p:nvPr>
            <p:ph type="pic" sz="quarter" idx="21"/>
          </p:nvPr>
        </p:nvSpPr>
        <p:spPr>
          <a:xfrm>
            <a:off x="6049215" y="2930635"/>
            <a:ext cx="3100594" cy="2438400"/>
          </a:xfrm>
          <a:prstGeom prst="rect">
            <a:avLst/>
          </a:prstGeom>
        </p:spPr>
        <p:txBody>
          <a:bodyPr/>
          <a:lstStyle/>
          <a:p>
            <a:endParaRPr lang="id-ID"/>
          </a:p>
        </p:txBody>
      </p:sp>
      <p:sp>
        <p:nvSpPr>
          <p:cNvPr id="15" name="Picture Placeholder 2"/>
          <p:cNvSpPr>
            <a:spLocks noGrp="1"/>
          </p:cNvSpPr>
          <p:nvPr>
            <p:ph type="pic" sz="quarter" idx="22"/>
          </p:nvPr>
        </p:nvSpPr>
        <p:spPr>
          <a:xfrm>
            <a:off x="9149809" y="2930635"/>
            <a:ext cx="3028122" cy="2438400"/>
          </a:xfrm>
          <a:prstGeom prst="rect">
            <a:avLst/>
          </a:prstGeom>
        </p:spPr>
        <p:txBody>
          <a:bodyPr/>
          <a:lstStyle/>
          <a:p>
            <a:endParaRPr lang="id-ID"/>
          </a:p>
        </p:txBody>
      </p:sp>
      <p:sp>
        <p:nvSpPr>
          <p:cNvPr id="19" name="TextBox 18"/>
          <p:cNvSpPr txBox="1"/>
          <p:nvPr userDrawn="1"/>
        </p:nvSpPr>
        <p:spPr>
          <a:xfrm>
            <a:off x="11237846" y="6260362"/>
            <a:ext cx="649356" cy="307777"/>
          </a:xfrm>
          <a:prstGeom prst="rect">
            <a:avLst/>
          </a:prstGeom>
          <a:noFill/>
        </p:spPr>
        <p:txBody>
          <a:bodyPr wrap="square" rtlCol="0">
            <a:spAutoFit/>
          </a:bodyPr>
          <a:lstStyle/>
          <a:p>
            <a:pPr algn="ctr"/>
            <a:fld id="{49B9A1CC-CF23-404A-A754-6B4803B2A082}" type="slidenum">
              <a:rPr lang="id-ID" sz="1400" smtClean="0">
                <a:solidFill>
                  <a:srgbClr val="2B2B2D"/>
                </a:solidFill>
                <a:latin typeface="Roboto Condensed Light"/>
              </a:rPr>
              <a:pPr algn="ctr"/>
              <a:t>‹#›</a:t>
            </a:fld>
            <a:endParaRPr lang="id-ID" sz="1400">
              <a:solidFill>
                <a:srgbClr val="2B2B2D"/>
              </a:solidFill>
              <a:latin typeface="Roboto Condensed Light"/>
            </a:endParaRPr>
          </a:p>
        </p:txBody>
      </p:sp>
      <p:sp>
        <p:nvSpPr>
          <p:cNvPr id="20" name="Oval 19"/>
          <p:cNvSpPr/>
          <p:nvPr userDrawn="1"/>
        </p:nvSpPr>
        <p:spPr>
          <a:xfrm>
            <a:off x="11346524" y="6203278"/>
            <a:ext cx="432000" cy="43200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rgbClr val="FFFFFF"/>
              </a:solidFill>
              <a:latin typeface="Roboto Condensed Light"/>
            </a:endParaRPr>
          </a:p>
        </p:txBody>
      </p:sp>
    </p:spTree>
    <p:extLst>
      <p:ext uri="{BB962C8B-B14F-4D97-AF65-F5344CB8AC3E}">
        <p14:creationId xmlns:p14="http://schemas.microsoft.com/office/powerpoint/2010/main" val="39915795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5 placeholder">
    <p:spTree>
      <p:nvGrpSpPr>
        <p:cNvPr id="1" name=""/>
        <p:cNvGrpSpPr/>
        <p:nvPr/>
      </p:nvGrpSpPr>
      <p:grpSpPr>
        <a:xfrm>
          <a:off x="0" y="0"/>
          <a:ext cx="0" cy="0"/>
          <a:chOff x="0" y="0"/>
          <a:chExt cx="0" cy="0"/>
        </a:xfrm>
      </p:grpSpPr>
      <p:sp>
        <p:nvSpPr>
          <p:cNvPr id="2" name="Title 1"/>
          <p:cNvSpPr>
            <a:spLocks noGrp="1"/>
          </p:cNvSpPr>
          <p:nvPr>
            <p:ph type="title"/>
          </p:nvPr>
        </p:nvSpPr>
        <p:spPr>
          <a:xfrm>
            <a:off x="417444" y="782847"/>
            <a:ext cx="11357112" cy="562527"/>
          </a:xfrm>
        </p:spPr>
        <p:txBody>
          <a:bodyPr>
            <a:normAutofit/>
          </a:bodyPr>
          <a:lstStyle>
            <a:lvl1pPr algn="ctr">
              <a:defRPr sz="2800">
                <a:solidFill>
                  <a:schemeClr val="tx1"/>
                </a:solidFill>
              </a:defRPr>
            </a:lvl1pPr>
          </a:lstStyle>
          <a:p>
            <a:r>
              <a:rPr lang="en-US"/>
              <a:t>Click to edit Master title style</a:t>
            </a:r>
            <a:endParaRPr lang="id-ID"/>
          </a:p>
        </p:txBody>
      </p:sp>
      <p:sp>
        <p:nvSpPr>
          <p:cNvPr id="8" name="Text Placeholder 7"/>
          <p:cNvSpPr>
            <a:spLocks noGrp="1"/>
          </p:cNvSpPr>
          <p:nvPr>
            <p:ph type="body" sz="quarter" idx="10"/>
          </p:nvPr>
        </p:nvSpPr>
        <p:spPr>
          <a:xfrm>
            <a:off x="417444" y="558294"/>
            <a:ext cx="11357112" cy="436908"/>
          </a:xfrm>
        </p:spPr>
        <p:txBody>
          <a:bodyPr>
            <a:normAutofit/>
          </a:bodyPr>
          <a:lstStyle>
            <a:lvl1pPr marL="0" indent="0" algn="ctr">
              <a:buNone/>
              <a:defRPr sz="1600">
                <a:solidFill>
                  <a:schemeClr val="bg1">
                    <a:lumMod val="50000"/>
                  </a:schemeClr>
                </a:solidFill>
                <a:latin typeface="+mn-lt"/>
              </a:defRPr>
            </a:lvl1pPr>
          </a:lstStyle>
          <a:p>
            <a:pPr lvl="0"/>
            <a:r>
              <a:rPr lang="en-US"/>
              <a:t>Click to edit Master text styles</a:t>
            </a:r>
          </a:p>
        </p:txBody>
      </p:sp>
      <p:sp>
        <p:nvSpPr>
          <p:cNvPr id="7" name="Picture Placeholder 3"/>
          <p:cNvSpPr>
            <a:spLocks noGrp="1" noChangeAspect="1"/>
          </p:cNvSpPr>
          <p:nvPr>
            <p:ph type="pic" sz="quarter" idx="11"/>
          </p:nvPr>
        </p:nvSpPr>
        <p:spPr>
          <a:xfrm>
            <a:off x="1459276" y="2332382"/>
            <a:ext cx="2160000" cy="2160000"/>
          </a:xfrm>
          <a:prstGeom prst="ellipse">
            <a:avLst/>
          </a:prstGeom>
        </p:spPr>
        <p:txBody>
          <a:bodyPr lIns="182880" tIns="91440" rIns="182880" bIns="91440"/>
          <a:lstStyle>
            <a:lvl1pPr marL="0" indent="0">
              <a:buFontTx/>
              <a:buNone/>
              <a:defRPr/>
            </a:lvl1pPr>
          </a:lstStyle>
          <a:p>
            <a:endParaRPr lang="en-US" dirty="0"/>
          </a:p>
        </p:txBody>
      </p:sp>
      <p:sp>
        <p:nvSpPr>
          <p:cNvPr id="9" name="Picture Placeholder 3"/>
          <p:cNvSpPr>
            <a:spLocks noGrp="1" noChangeAspect="1"/>
          </p:cNvSpPr>
          <p:nvPr>
            <p:ph type="pic" sz="quarter" idx="12"/>
          </p:nvPr>
        </p:nvSpPr>
        <p:spPr>
          <a:xfrm>
            <a:off x="3182111" y="2332382"/>
            <a:ext cx="2160000" cy="2160000"/>
          </a:xfrm>
          <a:prstGeom prst="ellipse">
            <a:avLst/>
          </a:prstGeom>
        </p:spPr>
        <p:txBody>
          <a:bodyPr lIns="182880" tIns="91440" rIns="182880" bIns="91440"/>
          <a:lstStyle>
            <a:lvl1pPr marL="0" indent="0">
              <a:buFontTx/>
              <a:buNone/>
              <a:defRPr/>
            </a:lvl1pPr>
          </a:lstStyle>
          <a:p>
            <a:endParaRPr lang="en-US" dirty="0"/>
          </a:p>
        </p:txBody>
      </p:sp>
      <p:sp>
        <p:nvSpPr>
          <p:cNvPr id="10" name="Picture Placeholder 3"/>
          <p:cNvSpPr>
            <a:spLocks noGrp="1" noChangeAspect="1"/>
          </p:cNvSpPr>
          <p:nvPr>
            <p:ph type="pic" sz="quarter" idx="13"/>
          </p:nvPr>
        </p:nvSpPr>
        <p:spPr>
          <a:xfrm>
            <a:off x="4904946" y="2353172"/>
            <a:ext cx="2160000" cy="2160000"/>
          </a:xfrm>
          <a:prstGeom prst="ellipse">
            <a:avLst/>
          </a:prstGeom>
        </p:spPr>
        <p:txBody>
          <a:bodyPr lIns="182880" tIns="91440" rIns="182880" bIns="91440"/>
          <a:lstStyle>
            <a:lvl1pPr marL="0" indent="0">
              <a:buFontTx/>
              <a:buNone/>
              <a:defRPr/>
            </a:lvl1pPr>
          </a:lstStyle>
          <a:p>
            <a:endParaRPr lang="en-US" dirty="0"/>
          </a:p>
        </p:txBody>
      </p:sp>
      <p:sp>
        <p:nvSpPr>
          <p:cNvPr id="11" name="Picture Placeholder 3"/>
          <p:cNvSpPr>
            <a:spLocks noGrp="1" noChangeAspect="1"/>
          </p:cNvSpPr>
          <p:nvPr>
            <p:ph type="pic" sz="quarter" idx="14"/>
          </p:nvPr>
        </p:nvSpPr>
        <p:spPr>
          <a:xfrm>
            <a:off x="6773450" y="2332382"/>
            <a:ext cx="2160000" cy="2160000"/>
          </a:xfrm>
          <a:prstGeom prst="ellipse">
            <a:avLst/>
          </a:prstGeom>
        </p:spPr>
        <p:txBody>
          <a:bodyPr lIns="182880" tIns="91440" rIns="182880" bIns="91440"/>
          <a:lstStyle>
            <a:lvl1pPr marL="0" indent="0">
              <a:buFontTx/>
              <a:buNone/>
              <a:defRPr/>
            </a:lvl1pPr>
          </a:lstStyle>
          <a:p>
            <a:endParaRPr lang="en-US" dirty="0"/>
          </a:p>
        </p:txBody>
      </p:sp>
      <p:sp>
        <p:nvSpPr>
          <p:cNvPr id="12" name="Picture Placeholder 3"/>
          <p:cNvSpPr>
            <a:spLocks noGrp="1" noChangeAspect="1"/>
          </p:cNvSpPr>
          <p:nvPr>
            <p:ph type="pic" sz="quarter" idx="15"/>
          </p:nvPr>
        </p:nvSpPr>
        <p:spPr>
          <a:xfrm>
            <a:off x="8524379" y="2353172"/>
            <a:ext cx="2160000" cy="2160000"/>
          </a:xfrm>
          <a:prstGeom prst="ellipse">
            <a:avLst/>
          </a:prstGeom>
        </p:spPr>
        <p:txBody>
          <a:bodyPr lIns="182880" tIns="91440" rIns="182880" bIns="91440"/>
          <a:lstStyle>
            <a:lvl1pPr marL="0" indent="0">
              <a:buFontTx/>
              <a:buNone/>
              <a:defRPr/>
            </a:lvl1pPr>
          </a:lstStyle>
          <a:p>
            <a:endParaRPr lang="en-US" dirty="0"/>
          </a:p>
        </p:txBody>
      </p:sp>
      <p:sp>
        <p:nvSpPr>
          <p:cNvPr id="14" name="TextBox 13"/>
          <p:cNvSpPr txBox="1"/>
          <p:nvPr userDrawn="1"/>
        </p:nvSpPr>
        <p:spPr>
          <a:xfrm>
            <a:off x="11237846" y="6260362"/>
            <a:ext cx="649356" cy="307777"/>
          </a:xfrm>
          <a:prstGeom prst="rect">
            <a:avLst/>
          </a:prstGeom>
          <a:noFill/>
        </p:spPr>
        <p:txBody>
          <a:bodyPr wrap="square" rtlCol="0">
            <a:spAutoFit/>
          </a:bodyPr>
          <a:lstStyle/>
          <a:p>
            <a:pPr algn="ctr"/>
            <a:fld id="{49B9A1CC-CF23-404A-A754-6B4803B2A082}" type="slidenum">
              <a:rPr lang="id-ID" sz="1400" smtClean="0">
                <a:solidFill>
                  <a:srgbClr val="2B2B2D"/>
                </a:solidFill>
                <a:latin typeface="Roboto Condensed Light"/>
              </a:rPr>
              <a:pPr algn="ctr"/>
              <a:t>‹#›</a:t>
            </a:fld>
            <a:endParaRPr lang="id-ID" sz="1400">
              <a:solidFill>
                <a:srgbClr val="2B2B2D"/>
              </a:solidFill>
              <a:latin typeface="Roboto Condensed Light"/>
            </a:endParaRPr>
          </a:p>
        </p:txBody>
      </p:sp>
      <p:sp>
        <p:nvSpPr>
          <p:cNvPr id="15" name="Oval 14"/>
          <p:cNvSpPr/>
          <p:nvPr userDrawn="1"/>
        </p:nvSpPr>
        <p:spPr>
          <a:xfrm>
            <a:off x="11346524" y="6203278"/>
            <a:ext cx="432000" cy="43200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rgbClr val="FFFFFF"/>
              </a:solidFill>
              <a:latin typeface="Roboto Condensed Light"/>
            </a:endParaRPr>
          </a:p>
        </p:txBody>
      </p:sp>
    </p:spTree>
    <p:extLst>
      <p:ext uri="{BB962C8B-B14F-4D97-AF65-F5344CB8AC3E}">
        <p14:creationId xmlns:p14="http://schemas.microsoft.com/office/powerpoint/2010/main" val="1060965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025B012-D52B-4A14-ADE9-63DDD70121D5}" type="slidenum">
              <a:rPr lang="en-GB" smtClean="0"/>
              <a:t>‹#›</a:t>
            </a:fld>
            <a:endParaRPr lang="en-GB" dirty="0"/>
          </a:p>
        </p:txBody>
      </p:sp>
    </p:spTree>
    <p:extLst>
      <p:ext uri="{BB962C8B-B14F-4D97-AF65-F5344CB8AC3E}">
        <p14:creationId xmlns:p14="http://schemas.microsoft.com/office/powerpoint/2010/main" val="309345230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8 placeholder">
    <p:spTree>
      <p:nvGrpSpPr>
        <p:cNvPr id="1" name=""/>
        <p:cNvGrpSpPr/>
        <p:nvPr/>
      </p:nvGrpSpPr>
      <p:grpSpPr>
        <a:xfrm>
          <a:off x="0" y="0"/>
          <a:ext cx="0" cy="0"/>
          <a:chOff x="0" y="0"/>
          <a:chExt cx="0" cy="0"/>
        </a:xfrm>
      </p:grpSpPr>
      <p:sp>
        <p:nvSpPr>
          <p:cNvPr id="20" name="TextBox 19"/>
          <p:cNvSpPr txBox="1"/>
          <p:nvPr userDrawn="1"/>
        </p:nvSpPr>
        <p:spPr>
          <a:xfrm>
            <a:off x="11237846" y="6260362"/>
            <a:ext cx="649356" cy="307777"/>
          </a:xfrm>
          <a:prstGeom prst="rect">
            <a:avLst/>
          </a:prstGeom>
          <a:noFill/>
        </p:spPr>
        <p:txBody>
          <a:bodyPr wrap="square" rtlCol="0">
            <a:spAutoFit/>
          </a:bodyPr>
          <a:lstStyle/>
          <a:p>
            <a:pPr algn="ctr"/>
            <a:fld id="{49B9A1CC-CF23-404A-A754-6B4803B2A082}" type="slidenum">
              <a:rPr lang="id-ID" sz="1400" smtClean="0">
                <a:solidFill>
                  <a:srgbClr val="2B2B2D"/>
                </a:solidFill>
                <a:latin typeface="Roboto Condensed Light"/>
              </a:rPr>
              <a:pPr algn="ctr"/>
              <a:t>‹#›</a:t>
            </a:fld>
            <a:endParaRPr lang="id-ID" sz="1400">
              <a:solidFill>
                <a:srgbClr val="2B2B2D"/>
              </a:solidFill>
              <a:latin typeface="Roboto Condensed Light"/>
            </a:endParaRPr>
          </a:p>
        </p:txBody>
      </p:sp>
      <p:sp>
        <p:nvSpPr>
          <p:cNvPr id="21" name="Oval 20"/>
          <p:cNvSpPr/>
          <p:nvPr userDrawn="1"/>
        </p:nvSpPr>
        <p:spPr>
          <a:xfrm>
            <a:off x="11346524" y="6203278"/>
            <a:ext cx="432000" cy="43200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rgbClr val="FFFFFF"/>
              </a:solidFill>
              <a:latin typeface="Roboto Condensed Light"/>
            </a:endParaRPr>
          </a:p>
        </p:txBody>
      </p:sp>
      <p:sp>
        <p:nvSpPr>
          <p:cNvPr id="2" name="Title 1"/>
          <p:cNvSpPr>
            <a:spLocks noGrp="1"/>
          </p:cNvSpPr>
          <p:nvPr>
            <p:ph type="title"/>
          </p:nvPr>
        </p:nvSpPr>
        <p:spPr>
          <a:xfrm>
            <a:off x="417444" y="782847"/>
            <a:ext cx="11357112" cy="562527"/>
          </a:xfrm>
        </p:spPr>
        <p:txBody>
          <a:bodyPr>
            <a:normAutofit/>
          </a:bodyPr>
          <a:lstStyle>
            <a:lvl1pPr algn="ctr">
              <a:defRPr sz="2800">
                <a:solidFill>
                  <a:schemeClr val="tx1"/>
                </a:solidFill>
              </a:defRPr>
            </a:lvl1pPr>
          </a:lstStyle>
          <a:p>
            <a:r>
              <a:rPr lang="en-US"/>
              <a:t>Click to edit Master title style</a:t>
            </a:r>
            <a:endParaRPr lang="id-ID"/>
          </a:p>
        </p:txBody>
      </p:sp>
      <p:sp>
        <p:nvSpPr>
          <p:cNvPr id="8" name="Text Placeholder 7"/>
          <p:cNvSpPr>
            <a:spLocks noGrp="1"/>
          </p:cNvSpPr>
          <p:nvPr>
            <p:ph type="body" sz="quarter" idx="10"/>
          </p:nvPr>
        </p:nvSpPr>
        <p:spPr>
          <a:xfrm>
            <a:off x="417444" y="558294"/>
            <a:ext cx="11357112" cy="436908"/>
          </a:xfrm>
        </p:spPr>
        <p:txBody>
          <a:bodyPr>
            <a:normAutofit/>
          </a:bodyPr>
          <a:lstStyle>
            <a:lvl1pPr marL="0" indent="0" algn="ctr">
              <a:buNone/>
              <a:defRPr sz="1600">
                <a:solidFill>
                  <a:schemeClr val="bg1">
                    <a:lumMod val="50000"/>
                  </a:schemeClr>
                </a:solidFill>
                <a:latin typeface="+mn-lt"/>
              </a:defRPr>
            </a:lvl1pPr>
          </a:lstStyle>
          <a:p>
            <a:pPr lvl="0"/>
            <a:r>
              <a:rPr lang="en-US"/>
              <a:t>Click to edit Master text styles</a:t>
            </a:r>
          </a:p>
        </p:txBody>
      </p:sp>
      <p:sp>
        <p:nvSpPr>
          <p:cNvPr id="7" name="Picture Placeholder 3"/>
          <p:cNvSpPr>
            <a:spLocks noGrp="1" noChangeAspect="1"/>
          </p:cNvSpPr>
          <p:nvPr>
            <p:ph type="pic" sz="quarter" idx="11"/>
          </p:nvPr>
        </p:nvSpPr>
        <p:spPr>
          <a:xfrm>
            <a:off x="1227415" y="1662691"/>
            <a:ext cx="1800000" cy="1800000"/>
          </a:xfrm>
          <a:prstGeom prst="ellipse">
            <a:avLst/>
          </a:prstGeom>
        </p:spPr>
        <p:txBody>
          <a:bodyPr lIns="182880" tIns="91440" rIns="182880" bIns="91440"/>
          <a:lstStyle>
            <a:lvl1pPr marL="0" indent="0">
              <a:buFontTx/>
              <a:buNone/>
              <a:defRPr/>
            </a:lvl1pPr>
          </a:lstStyle>
          <a:p>
            <a:endParaRPr lang="en-US" dirty="0"/>
          </a:p>
        </p:txBody>
      </p:sp>
      <p:sp>
        <p:nvSpPr>
          <p:cNvPr id="9" name="Picture Placeholder 3"/>
          <p:cNvSpPr>
            <a:spLocks noGrp="1" noChangeAspect="1"/>
          </p:cNvSpPr>
          <p:nvPr>
            <p:ph type="pic" sz="quarter" idx="12"/>
          </p:nvPr>
        </p:nvSpPr>
        <p:spPr>
          <a:xfrm>
            <a:off x="3772980" y="1662691"/>
            <a:ext cx="1800000" cy="1800000"/>
          </a:xfrm>
          <a:prstGeom prst="ellipse">
            <a:avLst/>
          </a:prstGeom>
        </p:spPr>
        <p:txBody>
          <a:bodyPr lIns="182880" tIns="91440" rIns="182880" bIns="91440"/>
          <a:lstStyle>
            <a:lvl1pPr marL="0" indent="0">
              <a:buFontTx/>
              <a:buNone/>
              <a:defRPr/>
            </a:lvl1pPr>
          </a:lstStyle>
          <a:p>
            <a:endParaRPr lang="en-US" dirty="0"/>
          </a:p>
        </p:txBody>
      </p:sp>
      <p:sp>
        <p:nvSpPr>
          <p:cNvPr id="10" name="Picture Placeholder 3"/>
          <p:cNvSpPr>
            <a:spLocks noGrp="1" noChangeAspect="1"/>
          </p:cNvSpPr>
          <p:nvPr>
            <p:ph type="pic" sz="quarter" idx="13"/>
          </p:nvPr>
        </p:nvSpPr>
        <p:spPr>
          <a:xfrm>
            <a:off x="9016510" y="1662691"/>
            <a:ext cx="1800000" cy="1800000"/>
          </a:xfrm>
          <a:prstGeom prst="ellipse">
            <a:avLst/>
          </a:prstGeom>
        </p:spPr>
        <p:txBody>
          <a:bodyPr lIns="182880" tIns="91440" rIns="182880" bIns="91440"/>
          <a:lstStyle>
            <a:lvl1pPr marL="0" indent="0">
              <a:buFontTx/>
              <a:buNone/>
              <a:defRPr/>
            </a:lvl1pPr>
          </a:lstStyle>
          <a:p>
            <a:endParaRPr lang="en-US" dirty="0"/>
          </a:p>
        </p:txBody>
      </p:sp>
      <p:sp>
        <p:nvSpPr>
          <p:cNvPr id="11" name="Picture Placeholder 3"/>
          <p:cNvSpPr>
            <a:spLocks noGrp="1" noChangeAspect="1"/>
          </p:cNvSpPr>
          <p:nvPr>
            <p:ph type="pic" sz="quarter" idx="14"/>
          </p:nvPr>
        </p:nvSpPr>
        <p:spPr>
          <a:xfrm>
            <a:off x="6394745" y="1662691"/>
            <a:ext cx="1800000" cy="1800000"/>
          </a:xfrm>
          <a:prstGeom prst="ellipse">
            <a:avLst/>
          </a:prstGeom>
        </p:spPr>
        <p:txBody>
          <a:bodyPr lIns="182880" tIns="91440" rIns="182880" bIns="91440"/>
          <a:lstStyle>
            <a:lvl1pPr marL="0" indent="0">
              <a:buFontTx/>
              <a:buNone/>
              <a:defRPr/>
            </a:lvl1pPr>
          </a:lstStyle>
          <a:p>
            <a:endParaRPr lang="en-US" dirty="0"/>
          </a:p>
        </p:txBody>
      </p:sp>
      <p:sp>
        <p:nvSpPr>
          <p:cNvPr id="12" name="Picture Placeholder 3"/>
          <p:cNvSpPr>
            <a:spLocks noGrp="1" noChangeAspect="1"/>
          </p:cNvSpPr>
          <p:nvPr>
            <p:ph type="pic" sz="quarter" idx="15"/>
          </p:nvPr>
        </p:nvSpPr>
        <p:spPr>
          <a:xfrm>
            <a:off x="1227415" y="3869184"/>
            <a:ext cx="1800000" cy="1800000"/>
          </a:xfrm>
          <a:prstGeom prst="ellipse">
            <a:avLst/>
          </a:prstGeom>
        </p:spPr>
        <p:txBody>
          <a:bodyPr lIns="182880" tIns="91440" rIns="182880" bIns="91440"/>
          <a:lstStyle>
            <a:lvl1pPr marL="0" indent="0">
              <a:buFontTx/>
              <a:buNone/>
              <a:defRPr/>
            </a:lvl1pPr>
          </a:lstStyle>
          <a:p>
            <a:endParaRPr lang="en-US" dirty="0"/>
          </a:p>
        </p:txBody>
      </p:sp>
      <p:sp>
        <p:nvSpPr>
          <p:cNvPr id="13" name="Picture Placeholder 3"/>
          <p:cNvSpPr>
            <a:spLocks noGrp="1" noChangeAspect="1"/>
          </p:cNvSpPr>
          <p:nvPr>
            <p:ph type="pic" sz="quarter" idx="16"/>
          </p:nvPr>
        </p:nvSpPr>
        <p:spPr>
          <a:xfrm>
            <a:off x="3772980" y="3869184"/>
            <a:ext cx="1800000" cy="1800000"/>
          </a:xfrm>
          <a:prstGeom prst="ellipse">
            <a:avLst/>
          </a:prstGeom>
        </p:spPr>
        <p:txBody>
          <a:bodyPr lIns="182880" tIns="91440" rIns="182880" bIns="91440"/>
          <a:lstStyle>
            <a:lvl1pPr marL="0" indent="0">
              <a:buFontTx/>
              <a:buNone/>
              <a:defRPr/>
            </a:lvl1pPr>
          </a:lstStyle>
          <a:p>
            <a:endParaRPr lang="en-US" dirty="0"/>
          </a:p>
        </p:txBody>
      </p:sp>
      <p:sp>
        <p:nvSpPr>
          <p:cNvPr id="14" name="Picture Placeholder 3"/>
          <p:cNvSpPr>
            <a:spLocks noGrp="1" noChangeAspect="1"/>
          </p:cNvSpPr>
          <p:nvPr>
            <p:ph type="pic" sz="quarter" idx="17"/>
          </p:nvPr>
        </p:nvSpPr>
        <p:spPr>
          <a:xfrm>
            <a:off x="9016510" y="3869184"/>
            <a:ext cx="1800000" cy="1800000"/>
          </a:xfrm>
          <a:prstGeom prst="ellipse">
            <a:avLst/>
          </a:prstGeom>
        </p:spPr>
        <p:txBody>
          <a:bodyPr lIns="182880" tIns="91440" rIns="182880" bIns="91440"/>
          <a:lstStyle>
            <a:lvl1pPr marL="0" indent="0">
              <a:buFontTx/>
              <a:buNone/>
              <a:defRPr/>
            </a:lvl1pPr>
          </a:lstStyle>
          <a:p>
            <a:endParaRPr lang="en-US" dirty="0"/>
          </a:p>
        </p:txBody>
      </p:sp>
      <p:sp>
        <p:nvSpPr>
          <p:cNvPr id="15" name="Picture Placeholder 3"/>
          <p:cNvSpPr>
            <a:spLocks noGrp="1" noChangeAspect="1"/>
          </p:cNvSpPr>
          <p:nvPr>
            <p:ph type="pic" sz="quarter" idx="18"/>
          </p:nvPr>
        </p:nvSpPr>
        <p:spPr>
          <a:xfrm>
            <a:off x="6394745" y="3869184"/>
            <a:ext cx="1800000" cy="1800000"/>
          </a:xfrm>
          <a:prstGeom prst="ellipse">
            <a:avLst/>
          </a:prstGeom>
        </p:spPr>
        <p:txBody>
          <a:bodyPr lIns="182880" tIns="91440" rIns="182880" bIns="91440"/>
          <a:lstStyle>
            <a:lvl1pPr marL="0" indent="0">
              <a:buFontTx/>
              <a:buNone/>
              <a:defRPr/>
            </a:lvl1pPr>
          </a:lstStyle>
          <a:p>
            <a:endParaRPr lang="en-US" dirty="0"/>
          </a:p>
        </p:txBody>
      </p:sp>
    </p:spTree>
    <p:extLst>
      <p:ext uri="{BB962C8B-B14F-4D97-AF65-F5344CB8AC3E}">
        <p14:creationId xmlns:p14="http://schemas.microsoft.com/office/powerpoint/2010/main" val="62278853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FULL frame">
    <p:spTree>
      <p:nvGrpSpPr>
        <p:cNvPr id="1" name=""/>
        <p:cNvGrpSpPr/>
        <p:nvPr/>
      </p:nvGrpSpPr>
      <p:grpSpPr>
        <a:xfrm>
          <a:off x="0" y="0"/>
          <a:ext cx="0" cy="0"/>
          <a:chOff x="0" y="0"/>
          <a:chExt cx="0" cy="0"/>
        </a:xfrm>
      </p:grpSpPr>
      <p:sp>
        <p:nvSpPr>
          <p:cNvPr id="5" name="Picture Placeholder 3"/>
          <p:cNvSpPr>
            <a:spLocks noGrp="1"/>
          </p:cNvSpPr>
          <p:nvPr>
            <p:ph type="pic" sz="quarter" idx="11"/>
          </p:nvPr>
        </p:nvSpPr>
        <p:spPr>
          <a:xfrm>
            <a:off x="556590" y="358606"/>
            <a:ext cx="2718399" cy="2947814"/>
          </a:xfrm>
          <a:prstGeom prst="rect">
            <a:avLst/>
          </a:prstGeom>
        </p:spPr>
        <p:txBody>
          <a:bodyPr lIns="182880" tIns="91440" rIns="182880" bIns="91440"/>
          <a:lstStyle>
            <a:lvl1pPr marL="0" indent="0">
              <a:buFontTx/>
              <a:buNone/>
              <a:defRPr/>
            </a:lvl1pPr>
          </a:lstStyle>
          <a:p>
            <a:endParaRPr lang="en-US" dirty="0"/>
          </a:p>
        </p:txBody>
      </p:sp>
      <p:sp>
        <p:nvSpPr>
          <p:cNvPr id="6" name="Picture Placeholder 3"/>
          <p:cNvSpPr>
            <a:spLocks noGrp="1"/>
          </p:cNvSpPr>
          <p:nvPr>
            <p:ph type="pic" sz="quarter" idx="12"/>
          </p:nvPr>
        </p:nvSpPr>
        <p:spPr>
          <a:xfrm>
            <a:off x="3274989" y="358606"/>
            <a:ext cx="2843168" cy="2947814"/>
          </a:xfrm>
          <a:prstGeom prst="rect">
            <a:avLst/>
          </a:prstGeom>
        </p:spPr>
        <p:txBody>
          <a:bodyPr lIns="182880" tIns="91440" rIns="182880" bIns="91440"/>
          <a:lstStyle>
            <a:lvl1pPr marL="0" indent="0">
              <a:buFontTx/>
              <a:buNone/>
              <a:defRPr/>
            </a:lvl1pPr>
          </a:lstStyle>
          <a:p>
            <a:endParaRPr lang="en-US" dirty="0"/>
          </a:p>
        </p:txBody>
      </p:sp>
      <p:sp>
        <p:nvSpPr>
          <p:cNvPr id="7" name="Picture Placeholder 3"/>
          <p:cNvSpPr>
            <a:spLocks noGrp="1"/>
          </p:cNvSpPr>
          <p:nvPr>
            <p:ph type="pic" sz="quarter" idx="13"/>
          </p:nvPr>
        </p:nvSpPr>
        <p:spPr>
          <a:xfrm>
            <a:off x="6153045" y="358606"/>
            <a:ext cx="2683511" cy="2947814"/>
          </a:xfrm>
          <a:prstGeom prst="rect">
            <a:avLst/>
          </a:prstGeom>
        </p:spPr>
        <p:txBody>
          <a:bodyPr lIns="182880" tIns="91440" rIns="182880" bIns="91440"/>
          <a:lstStyle>
            <a:lvl1pPr marL="0" indent="0">
              <a:buFontTx/>
              <a:buNone/>
              <a:defRPr/>
            </a:lvl1pPr>
          </a:lstStyle>
          <a:p>
            <a:endParaRPr lang="en-US" dirty="0"/>
          </a:p>
        </p:txBody>
      </p:sp>
      <p:sp>
        <p:nvSpPr>
          <p:cNvPr id="8" name="Picture Placeholder 3"/>
          <p:cNvSpPr>
            <a:spLocks noGrp="1"/>
          </p:cNvSpPr>
          <p:nvPr>
            <p:ph type="pic" sz="quarter" idx="14"/>
          </p:nvPr>
        </p:nvSpPr>
        <p:spPr>
          <a:xfrm>
            <a:off x="8871444" y="358606"/>
            <a:ext cx="2780876" cy="2947814"/>
          </a:xfrm>
          <a:prstGeom prst="rect">
            <a:avLst/>
          </a:prstGeom>
        </p:spPr>
        <p:txBody>
          <a:bodyPr lIns="182880" tIns="91440" rIns="182880" bIns="91440"/>
          <a:lstStyle>
            <a:lvl1pPr marL="0" indent="0">
              <a:buFontTx/>
              <a:buNone/>
              <a:defRPr/>
            </a:lvl1pPr>
          </a:lstStyle>
          <a:p>
            <a:endParaRPr lang="en-US" dirty="0"/>
          </a:p>
        </p:txBody>
      </p:sp>
      <p:sp>
        <p:nvSpPr>
          <p:cNvPr id="13" name="Picture Placeholder 3"/>
          <p:cNvSpPr>
            <a:spLocks noGrp="1"/>
          </p:cNvSpPr>
          <p:nvPr>
            <p:ph type="pic" sz="quarter" idx="15"/>
          </p:nvPr>
        </p:nvSpPr>
        <p:spPr>
          <a:xfrm>
            <a:off x="556590" y="3302941"/>
            <a:ext cx="2718399" cy="2947814"/>
          </a:xfrm>
          <a:prstGeom prst="rect">
            <a:avLst/>
          </a:prstGeom>
        </p:spPr>
        <p:txBody>
          <a:bodyPr lIns="182880" tIns="91440" rIns="182880" bIns="91440"/>
          <a:lstStyle>
            <a:lvl1pPr marL="0" indent="0">
              <a:buFontTx/>
              <a:buNone/>
              <a:defRPr/>
            </a:lvl1pPr>
          </a:lstStyle>
          <a:p>
            <a:endParaRPr lang="en-US" dirty="0"/>
          </a:p>
        </p:txBody>
      </p:sp>
      <p:sp>
        <p:nvSpPr>
          <p:cNvPr id="14" name="Picture Placeholder 3"/>
          <p:cNvSpPr>
            <a:spLocks noGrp="1"/>
          </p:cNvSpPr>
          <p:nvPr>
            <p:ph type="pic" sz="quarter" idx="16"/>
          </p:nvPr>
        </p:nvSpPr>
        <p:spPr>
          <a:xfrm>
            <a:off x="3274989" y="3302941"/>
            <a:ext cx="2843168" cy="2947814"/>
          </a:xfrm>
          <a:prstGeom prst="rect">
            <a:avLst/>
          </a:prstGeom>
        </p:spPr>
        <p:txBody>
          <a:bodyPr lIns="182880" tIns="91440" rIns="182880" bIns="91440"/>
          <a:lstStyle>
            <a:lvl1pPr marL="0" indent="0">
              <a:buFontTx/>
              <a:buNone/>
              <a:defRPr/>
            </a:lvl1pPr>
          </a:lstStyle>
          <a:p>
            <a:endParaRPr lang="en-US" dirty="0"/>
          </a:p>
        </p:txBody>
      </p:sp>
      <p:sp>
        <p:nvSpPr>
          <p:cNvPr id="15" name="Picture Placeholder 3"/>
          <p:cNvSpPr>
            <a:spLocks noGrp="1"/>
          </p:cNvSpPr>
          <p:nvPr>
            <p:ph type="pic" sz="quarter" idx="17"/>
          </p:nvPr>
        </p:nvSpPr>
        <p:spPr>
          <a:xfrm>
            <a:off x="6153045" y="3302941"/>
            <a:ext cx="2683511" cy="2947814"/>
          </a:xfrm>
          <a:prstGeom prst="rect">
            <a:avLst/>
          </a:prstGeom>
        </p:spPr>
        <p:txBody>
          <a:bodyPr lIns="182880" tIns="91440" rIns="182880" bIns="91440"/>
          <a:lstStyle>
            <a:lvl1pPr marL="0" indent="0">
              <a:buFontTx/>
              <a:buNone/>
              <a:defRPr/>
            </a:lvl1pPr>
          </a:lstStyle>
          <a:p>
            <a:endParaRPr lang="en-US" dirty="0"/>
          </a:p>
        </p:txBody>
      </p:sp>
      <p:sp>
        <p:nvSpPr>
          <p:cNvPr id="19" name="Picture Placeholder 3"/>
          <p:cNvSpPr>
            <a:spLocks noGrp="1"/>
          </p:cNvSpPr>
          <p:nvPr>
            <p:ph type="pic" sz="quarter" idx="18"/>
          </p:nvPr>
        </p:nvSpPr>
        <p:spPr>
          <a:xfrm>
            <a:off x="8871444" y="3302941"/>
            <a:ext cx="2780876" cy="2947814"/>
          </a:xfrm>
          <a:prstGeom prst="rect">
            <a:avLst/>
          </a:prstGeom>
        </p:spPr>
        <p:txBody>
          <a:bodyPr lIns="182880" tIns="91440" rIns="182880" bIns="91440"/>
          <a:lstStyle>
            <a:lvl1pPr marL="0" indent="0">
              <a:buFontTx/>
              <a:buNone/>
              <a:defRPr/>
            </a:lvl1pPr>
          </a:lstStyle>
          <a:p>
            <a:endParaRPr lang="en-US" dirty="0"/>
          </a:p>
        </p:txBody>
      </p:sp>
    </p:spTree>
    <p:extLst>
      <p:ext uri="{BB962C8B-B14F-4D97-AF65-F5344CB8AC3E}">
        <p14:creationId xmlns:p14="http://schemas.microsoft.com/office/powerpoint/2010/main" val="36850838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8 placeholder full">
    <p:spTree>
      <p:nvGrpSpPr>
        <p:cNvPr id="1" name=""/>
        <p:cNvGrpSpPr/>
        <p:nvPr/>
      </p:nvGrpSpPr>
      <p:grpSpPr>
        <a:xfrm>
          <a:off x="0" y="0"/>
          <a:ext cx="0" cy="0"/>
          <a:chOff x="0" y="0"/>
          <a:chExt cx="0" cy="0"/>
        </a:xfrm>
      </p:grpSpPr>
      <p:sp>
        <p:nvSpPr>
          <p:cNvPr id="19" name="Picture Placeholder 3"/>
          <p:cNvSpPr>
            <a:spLocks noGrp="1"/>
          </p:cNvSpPr>
          <p:nvPr>
            <p:ph type="pic" sz="quarter" idx="11"/>
          </p:nvPr>
        </p:nvSpPr>
        <p:spPr>
          <a:xfrm>
            <a:off x="0" y="0"/>
            <a:ext cx="3063240" cy="3438144"/>
          </a:xfrm>
          <a:prstGeom prst="rect">
            <a:avLst/>
          </a:prstGeom>
        </p:spPr>
        <p:txBody>
          <a:bodyPr lIns="182880" tIns="91440" rIns="182880" bIns="91440"/>
          <a:lstStyle>
            <a:lvl1pPr marL="0" indent="0">
              <a:buFontTx/>
              <a:buNone/>
              <a:defRPr/>
            </a:lvl1pPr>
          </a:lstStyle>
          <a:p>
            <a:endParaRPr lang="en-US" dirty="0"/>
          </a:p>
        </p:txBody>
      </p:sp>
      <p:sp>
        <p:nvSpPr>
          <p:cNvPr id="26" name="Picture Placeholder 3"/>
          <p:cNvSpPr>
            <a:spLocks noGrp="1"/>
          </p:cNvSpPr>
          <p:nvPr>
            <p:ph type="pic" sz="quarter" idx="18"/>
          </p:nvPr>
        </p:nvSpPr>
        <p:spPr>
          <a:xfrm>
            <a:off x="9128760" y="3438144"/>
            <a:ext cx="3063240" cy="3438144"/>
          </a:xfrm>
          <a:prstGeom prst="rect">
            <a:avLst/>
          </a:prstGeom>
        </p:spPr>
        <p:txBody>
          <a:bodyPr lIns="182880" tIns="91440" rIns="182880" bIns="91440"/>
          <a:lstStyle>
            <a:lvl1pPr marL="0" indent="0">
              <a:buFontTx/>
              <a:buNone/>
              <a:defRPr/>
            </a:lvl1pPr>
          </a:lstStyle>
          <a:p>
            <a:endParaRPr lang="en-US" dirty="0"/>
          </a:p>
        </p:txBody>
      </p:sp>
      <p:sp>
        <p:nvSpPr>
          <p:cNvPr id="20" name="Picture Placeholder 3"/>
          <p:cNvSpPr>
            <a:spLocks noGrp="1"/>
          </p:cNvSpPr>
          <p:nvPr>
            <p:ph type="pic" sz="quarter" idx="12"/>
          </p:nvPr>
        </p:nvSpPr>
        <p:spPr>
          <a:xfrm>
            <a:off x="3049016" y="0"/>
            <a:ext cx="3063240" cy="3438144"/>
          </a:xfrm>
          <a:prstGeom prst="rect">
            <a:avLst/>
          </a:prstGeom>
        </p:spPr>
        <p:txBody>
          <a:bodyPr lIns="182880" tIns="91440" rIns="182880" bIns="91440"/>
          <a:lstStyle>
            <a:lvl1pPr marL="0" indent="0">
              <a:buFontTx/>
              <a:buNone/>
              <a:defRPr/>
            </a:lvl1pPr>
          </a:lstStyle>
          <a:p>
            <a:endParaRPr lang="en-US" dirty="0"/>
          </a:p>
        </p:txBody>
      </p:sp>
      <p:sp>
        <p:nvSpPr>
          <p:cNvPr id="21" name="Picture Placeholder 3"/>
          <p:cNvSpPr>
            <a:spLocks noGrp="1"/>
          </p:cNvSpPr>
          <p:nvPr>
            <p:ph type="pic" sz="quarter" idx="13"/>
          </p:nvPr>
        </p:nvSpPr>
        <p:spPr>
          <a:xfrm>
            <a:off x="6098032" y="0"/>
            <a:ext cx="3063240" cy="3438144"/>
          </a:xfrm>
          <a:prstGeom prst="rect">
            <a:avLst/>
          </a:prstGeom>
        </p:spPr>
        <p:txBody>
          <a:bodyPr lIns="182880" tIns="91440" rIns="182880" bIns="91440"/>
          <a:lstStyle>
            <a:lvl1pPr marL="0" indent="0">
              <a:buFontTx/>
              <a:buNone/>
              <a:defRPr/>
            </a:lvl1pPr>
          </a:lstStyle>
          <a:p>
            <a:endParaRPr lang="en-US" dirty="0"/>
          </a:p>
        </p:txBody>
      </p:sp>
      <p:sp>
        <p:nvSpPr>
          <p:cNvPr id="22" name="Picture Placeholder 3"/>
          <p:cNvSpPr>
            <a:spLocks noGrp="1"/>
          </p:cNvSpPr>
          <p:nvPr>
            <p:ph type="pic" sz="quarter" idx="14"/>
          </p:nvPr>
        </p:nvSpPr>
        <p:spPr>
          <a:xfrm>
            <a:off x="9147048" y="0"/>
            <a:ext cx="3063240" cy="3438144"/>
          </a:xfrm>
          <a:prstGeom prst="rect">
            <a:avLst/>
          </a:prstGeom>
        </p:spPr>
        <p:txBody>
          <a:bodyPr lIns="182880" tIns="91440" rIns="182880" bIns="91440"/>
          <a:lstStyle>
            <a:lvl1pPr marL="0" indent="0">
              <a:buFontTx/>
              <a:buNone/>
              <a:defRPr/>
            </a:lvl1pPr>
          </a:lstStyle>
          <a:p>
            <a:endParaRPr lang="en-US" dirty="0"/>
          </a:p>
        </p:txBody>
      </p:sp>
      <p:sp>
        <p:nvSpPr>
          <p:cNvPr id="23" name="Picture Placeholder 3"/>
          <p:cNvSpPr>
            <a:spLocks noGrp="1"/>
          </p:cNvSpPr>
          <p:nvPr>
            <p:ph type="pic" sz="quarter" idx="15"/>
          </p:nvPr>
        </p:nvSpPr>
        <p:spPr>
          <a:xfrm>
            <a:off x="-18288" y="3438144"/>
            <a:ext cx="3063240" cy="3438144"/>
          </a:xfrm>
          <a:prstGeom prst="rect">
            <a:avLst/>
          </a:prstGeom>
        </p:spPr>
        <p:txBody>
          <a:bodyPr lIns="182880" tIns="91440" rIns="182880" bIns="91440"/>
          <a:lstStyle>
            <a:lvl1pPr marL="0" indent="0">
              <a:buFontTx/>
              <a:buNone/>
              <a:defRPr/>
            </a:lvl1pPr>
          </a:lstStyle>
          <a:p>
            <a:endParaRPr lang="en-US" dirty="0"/>
          </a:p>
        </p:txBody>
      </p:sp>
      <p:sp>
        <p:nvSpPr>
          <p:cNvPr id="24" name="Picture Placeholder 3"/>
          <p:cNvSpPr>
            <a:spLocks noGrp="1"/>
          </p:cNvSpPr>
          <p:nvPr>
            <p:ph type="pic" sz="quarter" idx="16"/>
          </p:nvPr>
        </p:nvSpPr>
        <p:spPr>
          <a:xfrm>
            <a:off x="3030728" y="3438144"/>
            <a:ext cx="3063240" cy="3438144"/>
          </a:xfrm>
          <a:prstGeom prst="rect">
            <a:avLst/>
          </a:prstGeom>
        </p:spPr>
        <p:txBody>
          <a:bodyPr lIns="182880" tIns="91440" rIns="182880" bIns="91440"/>
          <a:lstStyle>
            <a:lvl1pPr marL="0" indent="0">
              <a:buFontTx/>
              <a:buNone/>
              <a:defRPr/>
            </a:lvl1pPr>
          </a:lstStyle>
          <a:p>
            <a:endParaRPr lang="en-US" dirty="0"/>
          </a:p>
        </p:txBody>
      </p:sp>
      <p:sp>
        <p:nvSpPr>
          <p:cNvPr id="25" name="Picture Placeholder 3"/>
          <p:cNvSpPr>
            <a:spLocks noGrp="1"/>
          </p:cNvSpPr>
          <p:nvPr>
            <p:ph type="pic" sz="quarter" idx="17"/>
          </p:nvPr>
        </p:nvSpPr>
        <p:spPr>
          <a:xfrm>
            <a:off x="6079744" y="3438144"/>
            <a:ext cx="3063240" cy="3438144"/>
          </a:xfrm>
          <a:prstGeom prst="rect">
            <a:avLst/>
          </a:prstGeom>
        </p:spPr>
        <p:txBody>
          <a:bodyPr lIns="182880" tIns="91440" rIns="182880" bIns="91440"/>
          <a:lstStyle>
            <a:lvl1pPr marL="0" indent="0">
              <a:buFontTx/>
              <a:buNone/>
              <a:defRPr/>
            </a:lvl1pPr>
          </a:lstStyle>
          <a:p>
            <a:endParaRPr lang="en-US" dirty="0"/>
          </a:p>
        </p:txBody>
      </p:sp>
    </p:spTree>
    <p:extLst>
      <p:ext uri="{BB962C8B-B14F-4D97-AF65-F5344CB8AC3E}">
        <p14:creationId xmlns:p14="http://schemas.microsoft.com/office/powerpoint/2010/main" val="131327138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lean">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26334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Yellow">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rgbClr val="FFFFFF"/>
              </a:solidFill>
              <a:latin typeface="Roboto Condensed Light"/>
            </a:endParaRPr>
          </a:p>
        </p:txBody>
      </p:sp>
    </p:spTree>
    <p:extLst>
      <p:ext uri="{BB962C8B-B14F-4D97-AF65-F5344CB8AC3E}">
        <p14:creationId xmlns:p14="http://schemas.microsoft.com/office/powerpoint/2010/main" val="221350499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Normal Center">
    <p:spTree>
      <p:nvGrpSpPr>
        <p:cNvPr id="1" name=""/>
        <p:cNvGrpSpPr/>
        <p:nvPr/>
      </p:nvGrpSpPr>
      <p:grpSpPr>
        <a:xfrm>
          <a:off x="0" y="0"/>
          <a:ext cx="0" cy="0"/>
          <a:chOff x="0" y="0"/>
          <a:chExt cx="0" cy="0"/>
        </a:xfrm>
      </p:grpSpPr>
      <p:sp>
        <p:nvSpPr>
          <p:cNvPr id="2" name="Title 1"/>
          <p:cNvSpPr>
            <a:spLocks noGrp="1"/>
          </p:cNvSpPr>
          <p:nvPr>
            <p:ph type="title"/>
          </p:nvPr>
        </p:nvSpPr>
        <p:spPr>
          <a:xfrm>
            <a:off x="417444" y="782847"/>
            <a:ext cx="11357112" cy="562527"/>
          </a:xfrm>
        </p:spPr>
        <p:txBody>
          <a:bodyPr>
            <a:normAutofit/>
          </a:bodyPr>
          <a:lstStyle>
            <a:lvl1pPr algn="ctr">
              <a:defRPr sz="2800">
                <a:solidFill>
                  <a:schemeClr val="tx1"/>
                </a:solidFill>
              </a:defRPr>
            </a:lvl1pPr>
          </a:lstStyle>
          <a:p>
            <a:r>
              <a:rPr lang="en-US"/>
              <a:t>Click to edit Master title style</a:t>
            </a:r>
            <a:endParaRPr lang="id-ID"/>
          </a:p>
        </p:txBody>
      </p:sp>
      <p:sp>
        <p:nvSpPr>
          <p:cNvPr id="8" name="Text Placeholder 7"/>
          <p:cNvSpPr>
            <a:spLocks noGrp="1"/>
          </p:cNvSpPr>
          <p:nvPr>
            <p:ph type="body" sz="quarter" idx="10"/>
          </p:nvPr>
        </p:nvSpPr>
        <p:spPr>
          <a:xfrm>
            <a:off x="417444" y="558294"/>
            <a:ext cx="11357112" cy="436908"/>
          </a:xfrm>
        </p:spPr>
        <p:txBody>
          <a:bodyPr>
            <a:normAutofit/>
          </a:bodyPr>
          <a:lstStyle>
            <a:lvl1pPr marL="0" indent="0" algn="ctr">
              <a:buNone/>
              <a:defRPr sz="1600">
                <a:solidFill>
                  <a:schemeClr val="bg1">
                    <a:lumMod val="50000"/>
                  </a:schemeClr>
                </a:solidFill>
                <a:latin typeface="+mn-lt"/>
              </a:defRPr>
            </a:lvl1pPr>
          </a:lstStyle>
          <a:p>
            <a:pPr lvl="0"/>
            <a:r>
              <a:rPr lang="en-US"/>
              <a:t>Click to edit Master text styles</a:t>
            </a:r>
          </a:p>
        </p:txBody>
      </p:sp>
      <p:sp>
        <p:nvSpPr>
          <p:cNvPr id="17" name="Rectangle 16"/>
          <p:cNvSpPr/>
          <p:nvPr userDrawn="1"/>
        </p:nvSpPr>
        <p:spPr>
          <a:xfrm>
            <a:off x="11622159" y="6467061"/>
            <a:ext cx="410817" cy="3909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rgbClr val="FFFFFF"/>
              </a:solidFill>
              <a:latin typeface="Roboto Condensed Light"/>
            </a:endParaRPr>
          </a:p>
        </p:txBody>
      </p:sp>
      <p:sp>
        <p:nvSpPr>
          <p:cNvPr id="18" name="TextBox 17"/>
          <p:cNvSpPr txBox="1"/>
          <p:nvPr userDrawn="1"/>
        </p:nvSpPr>
        <p:spPr>
          <a:xfrm>
            <a:off x="11237846" y="6260362"/>
            <a:ext cx="649356" cy="307777"/>
          </a:xfrm>
          <a:prstGeom prst="rect">
            <a:avLst/>
          </a:prstGeom>
          <a:noFill/>
        </p:spPr>
        <p:txBody>
          <a:bodyPr wrap="square" rtlCol="0">
            <a:spAutoFit/>
          </a:bodyPr>
          <a:lstStyle/>
          <a:p>
            <a:pPr algn="ctr"/>
            <a:fld id="{49B9A1CC-CF23-404A-A754-6B4803B2A082}" type="slidenum">
              <a:rPr lang="id-ID" sz="1400" smtClean="0">
                <a:solidFill>
                  <a:srgbClr val="2B2B2D"/>
                </a:solidFill>
                <a:latin typeface="Roboto Condensed Light"/>
              </a:rPr>
              <a:pPr algn="ctr"/>
              <a:t>‹#›</a:t>
            </a:fld>
            <a:endParaRPr lang="id-ID" sz="1400">
              <a:solidFill>
                <a:srgbClr val="2B2B2D"/>
              </a:solidFill>
              <a:latin typeface="Roboto Condensed Light"/>
            </a:endParaRPr>
          </a:p>
        </p:txBody>
      </p:sp>
      <p:sp>
        <p:nvSpPr>
          <p:cNvPr id="3" name="Oval 2"/>
          <p:cNvSpPr/>
          <p:nvPr userDrawn="1"/>
        </p:nvSpPr>
        <p:spPr>
          <a:xfrm>
            <a:off x="11346524" y="6203278"/>
            <a:ext cx="432000" cy="43200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rgbClr val="FFFFFF"/>
              </a:solidFill>
              <a:latin typeface="Roboto Condensed Light"/>
            </a:endParaRPr>
          </a:p>
        </p:txBody>
      </p:sp>
    </p:spTree>
    <p:extLst>
      <p:ext uri="{BB962C8B-B14F-4D97-AF65-F5344CB8AC3E}">
        <p14:creationId xmlns:p14="http://schemas.microsoft.com/office/powerpoint/2010/main" val="117794716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Normal Center w/ image">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a:off x="-14288" y="0"/>
            <a:ext cx="12206288" cy="6858000"/>
          </a:xfrm>
        </p:spPr>
        <p:txBody>
          <a:bodyPr/>
          <a:lstStyle/>
          <a:p>
            <a:endParaRPr lang="id-ID"/>
          </a:p>
        </p:txBody>
      </p:sp>
      <p:sp>
        <p:nvSpPr>
          <p:cNvPr id="2" name="Title 1"/>
          <p:cNvSpPr>
            <a:spLocks noGrp="1"/>
          </p:cNvSpPr>
          <p:nvPr>
            <p:ph type="title"/>
          </p:nvPr>
        </p:nvSpPr>
        <p:spPr>
          <a:xfrm>
            <a:off x="417444" y="782847"/>
            <a:ext cx="11357112" cy="562527"/>
          </a:xfrm>
        </p:spPr>
        <p:txBody>
          <a:bodyPr>
            <a:normAutofit/>
          </a:bodyPr>
          <a:lstStyle>
            <a:lvl1pPr algn="ctr">
              <a:defRPr sz="2800">
                <a:solidFill>
                  <a:schemeClr val="tx1"/>
                </a:solidFill>
              </a:defRPr>
            </a:lvl1pPr>
          </a:lstStyle>
          <a:p>
            <a:r>
              <a:rPr lang="en-US"/>
              <a:t>Click to edit Master title style</a:t>
            </a:r>
            <a:endParaRPr lang="id-ID"/>
          </a:p>
        </p:txBody>
      </p:sp>
      <p:sp>
        <p:nvSpPr>
          <p:cNvPr id="8" name="Text Placeholder 7"/>
          <p:cNvSpPr>
            <a:spLocks noGrp="1"/>
          </p:cNvSpPr>
          <p:nvPr>
            <p:ph type="body" sz="quarter" idx="10"/>
          </p:nvPr>
        </p:nvSpPr>
        <p:spPr>
          <a:xfrm>
            <a:off x="417444" y="558294"/>
            <a:ext cx="11357112" cy="436908"/>
          </a:xfrm>
        </p:spPr>
        <p:txBody>
          <a:bodyPr>
            <a:normAutofit/>
          </a:bodyPr>
          <a:lstStyle>
            <a:lvl1pPr marL="0" indent="0" algn="ctr">
              <a:buNone/>
              <a:defRPr sz="1600">
                <a:solidFill>
                  <a:schemeClr val="bg1">
                    <a:lumMod val="50000"/>
                  </a:schemeClr>
                </a:solidFill>
                <a:latin typeface="+mn-lt"/>
              </a:defRPr>
            </a:lvl1pPr>
          </a:lstStyle>
          <a:p>
            <a:pPr lvl="0"/>
            <a:r>
              <a:rPr lang="en-US"/>
              <a:t>Click to edit Master text styles</a:t>
            </a:r>
          </a:p>
        </p:txBody>
      </p:sp>
      <p:sp>
        <p:nvSpPr>
          <p:cNvPr id="17" name="Rectangle 16"/>
          <p:cNvSpPr/>
          <p:nvPr userDrawn="1"/>
        </p:nvSpPr>
        <p:spPr>
          <a:xfrm>
            <a:off x="11622159" y="6467061"/>
            <a:ext cx="410817" cy="3909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rgbClr val="FFFFFF"/>
              </a:solidFill>
              <a:latin typeface="Roboto Condensed Light"/>
            </a:endParaRPr>
          </a:p>
        </p:txBody>
      </p:sp>
    </p:spTree>
    <p:extLst>
      <p:ext uri="{BB962C8B-B14F-4D97-AF65-F5344CB8AC3E}">
        <p14:creationId xmlns:p14="http://schemas.microsoft.com/office/powerpoint/2010/main" val="218525617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Normal Left">
    <p:spTree>
      <p:nvGrpSpPr>
        <p:cNvPr id="1" name=""/>
        <p:cNvGrpSpPr/>
        <p:nvPr/>
      </p:nvGrpSpPr>
      <p:grpSpPr>
        <a:xfrm>
          <a:off x="0" y="0"/>
          <a:ext cx="0" cy="0"/>
          <a:chOff x="0" y="0"/>
          <a:chExt cx="0" cy="0"/>
        </a:xfrm>
      </p:grpSpPr>
      <p:sp>
        <p:nvSpPr>
          <p:cNvPr id="2" name="Title 1"/>
          <p:cNvSpPr>
            <a:spLocks noGrp="1"/>
          </p:cNvSpPr>
          <p:nvPr>
            <p:ph type="title"/>
          </p:nvPr>
        </p:nvSpPr>
        <p:spPr>
          <a:xfrm>
            <a:off x="417444" y="782847"/>
            <a:ext cx="11357112" cy="562527"/>
          </a:xfrm>
        </p:spPr>
        <p:txBody>
          <a:bodyPr>
            <a:normAutofit/>
          </a:bodyPr>
          <a:lstStyle>
            <a:lvl1pPr algn="l">
              <a:defRPr sz="2800">
                <a:solidFill>
                  <a:schemeClr val="tx1"/>
                </a:solidFill>
              </a:defRPr>
            </a:lvl1pPr>
          </a:lstStyle>
          <a:p>
            <a:r>
              <a:rPr lang="en-US"/>
              <a:t>Click to edit Master title style</a:t>
            </a:r>
            <a:endParaRPr lang="id-ID"/>
          </a:p>
        </p:txBody>
      </p:sp>
      <p:sp>
        <p:nvSpPr>
          <p:cNvPr id="8" name="Text Placeholder 7"/>
          <p:cNvSpPr>
            <a:spLocks noGrp="1"/>
          </p:cNvSpPr>
          <p:nvPr>
            <p:ph type="body" sz="quarter" idx="10"/>
          </p:nvPr>
        </p:nvSpPr>
        <p:spPr>
          <a:xfrm>
            <a:off x="417444" y="558294"/>
            <a:ext cx="11357112" cy="436908"/>
          </a:xfrm>
        </p:spPr>
        <p:txBody>
          <a:bodyPr>
            <a:normAutofit/>
          </a:bodyPr>
          <a:lstStyle>
            <a:lvl1pPr marL="0" indent="0" algn="l">
              <a:buNone/>
              <a:defRPr sz="1600">
                <a:solidFill>
                  <a:schemeClr val="bg1">
                    <a:lumMod val="50000"/>
                  </a:schemeClr>
                </a:solidFill>
                <a:latin typeface="+mn-lt"/>
              </a:defRPr>
            </a:lvl1pPr>
          </a:lstStyle>
          <a:p>
            <a:pPr lvl="0"/>
            <a:r>
              <a:rPr lang="en-US"/>
              <a:t>Click to edit Master text styles</a:t>
            </a:r>
          </a:p>
        </p:txBody>
      </p:sp>
      <p:sp>
        <p:nvSpPr>
          <p:cNvPr id="17" name="Rectangle 16"/>
          <p:cNvSpPr/>
          <p:nvPr userDrawn="1"/>
        </p:nvSpPr>
        <p:spPr>
          <a:xfrm>
            <a:off x="11622159" y="6467061"/>
            <a:ext cx="410817" cy="3909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rgbClr val="FFFFFF"/>
              </a:solidFill>
              <a:latin typeface="Roboto Condensed Light"/>
            </a:endParaRPr>
          </a:p>
        </p:txBody>
      </p:sp>
      <p:sp>
        <p:nvSpPr>
          <p:cNvPr id="18" name="TextBox 17"/>
          <p:cNvSpPr txBox="1"/>
          <p:nvPr userDrawn="1"/>
        </p:nvSpPr>
        <p:spPr>
          <a:xfrm>
            <a:off x="11237846" y="6260362"/>
            <a:ext cx="649356" cy="307777"/>
          </a:xfrm>
          <a:prstGeom prst="rect">
            <a:avLst/>
          </a:prstGeom>
          <a:noFill/>
        </p:spPr>
        <p:txBody>
          <a:bodyPr wrap="square" rtlCol="0">
            <a:spAutoFit/>
          </a:bodyPr>
          <a:lstStyle/>
          <a:p>
            <a:pPr algn="ctr"/>
            <a:fld id="{49B9A1CC-CF23-404A-A754-6B4803B2A082}" type="slidenum">
              <a:rPr lang="id-ID" sz="1400" smtClean="0">
                <a:solidFill>
                  <a:srgbClr val="2B2B2D"/>
                </a:solidFill>
                <a:latin typeface="Roboto Condensed Light"/>
              </a:rPr>
              <a:pPr algn="ctr"/>
              <a:t>‹#›</a:t>
            </a:fld>
            <a:endParaRPr lang="id-ID" sz="1400">
              <a:solidFill>
                <a:srgbClr val="2B2B2D"/>
              </a:solidFill>
              <a:latin typeface="Roboto Condensed Light"/>
            </a:endParaRPr>
          </a:p>
        </p:txBody>
      </p:sp>
      <p:sp>
        <p:nvSpPr>
          <p:cNvPr id="3" name="Oval 2"/>
          <p:cNvSpPr/>
          <p:nvPr userDrawn="1"/>
        </p:nvSpPr>
        <p:spPr>
          <a:xfrm>
            <a:off x="11346524" y="6203278"/>
            <a:ext cx="432000" cy="43200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rgbClr val="FFFFFF"/>
              </a:solidFill>
              <a:latin typeface="Roboto Condensed Light"/>
            </a:endParaRPr>
          </a:p>
        </p:txBody>
      </p:sp>
    </p:spTree>
    <p:extLst>
      <p:ext uri="{BB962C8B-B14F-4D97-AF65-F5344CB8AC3E}">
        <p14:creationId xmlns:p14="http://schemas.microsoft.com/office/powerpoint/2010/main" val="49579139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Normal Right">
    <p:spTree>
      <p:nvGrpSpPr>
        <p:cNvPr id="1" name=""/>
        <p:cNvGrpSpPr/>
        <p:nvPr/>
      </p:nvGrpSpPr>
      <p:grpSpPr>
        <a:xfrm>
          <a:off x="0" y="0"/>
          <a:ext cx="0" cy="0"/>
          <a:chOff x="0" y="0"/>
          <a:chExt cx="0" cy="0"/>
        </a:xfrm>
      </p:grpSpPr>
      <p:sp>
        <p:nvSpPr>
          <p:cNvPr id="2" name="Title 1"/>
          <p:cNvSpPr>
            <a:spLocks noGrp="1"/>
          </p:cNvSpPr>
          <p:nvPr>
            <p:ph type="title"/>
          </p:nvPr>
        </p:nvSpPr>
        <p:spPr>
          <a:xfrm>
            <a:off x="417444" y="782847"/>
            <a:ext cx="11357112" cy="562527"/>
          </a:xfrm>
        </p:spPr>
        <p:txBody>
          <a:bodyPr>
            <a:normAutofit/>
          </a:bodyPr>
          <a:lstStyle>
            <a:lvl1pPr algn="r">
              <a:defRPr sz="2800">
                <a:solidFill>
                  <a:schemeClr val="tx1"/>
                </a:solidFill>
              </a:defRPr>
            </a:lvl1pPr>
          </a:lstStyle>
          <a:p>
            <a:r>
              <a:rPr lang="en-US"/>
              <a:t>Click to edit Master title style</a:t>
            </a:r>
            <a:endParaRPr lang="id-ID"/>
          </a:p>
        </p:txBody>
      </p:sp>
      <p:sp>
        <p:nvSpPr>
          <p:cNvPr id="8" name="Text Placeholder 7"/>
          <p:cNvSpPr>
            <a:spLocks noGrp="1"/>
          </p:cNvSpPr>
          <p:nvPr>
            <p:ph type="body" sz="quarter" idx="10"/>
          </p:nvPr>
        </p:nvSpPr>
        <p:spPr>
          <a:xfrm>
            <a:off x="417444" y="558294"/>
            <a:ext cx="11357112" cy="436908"/>
          </a:xfrm>
        </p:spPr>
        <p:txBody>
          <a:bodyPr>
            <a:normAutofit/>
          </a:bodyPr>
          <a:lstStyle>
            <a:lvl1pPr marL="0" indent="0" algn="r">
              <a:buNone/>
              <a:defRPr sz="1600">
                <a:solidFill>
                  <a:schemeClr val="bg1">
                    <a:lumMod val="50000"/>
                  </a:schemeClr>
                </a:solidFill>
                <a:latin typeface="+mn-lt"/>
              </a:defRPr>
            </a:lvl1pPr>
          </a:lstStyle>
          <a:p>
            <a:pPr lvl="0"/>
            <a:r>
              <a:rPr lang="en-US"/>
              <a:t>Click to edit Master text styles</a:t>
            </a:r>
          </a:p>
        </p:txBody>
      </p:sp>
      <p:sp>
        <p:nvSpPr>
          <p:cNvPr id="17" name="Rectangle 16"/>
          <p:cNvSpPr/>
          <p:nvPr userDrawn="1"/>
        </p:nvSpPr>
        <p:spPr>
          <a:xfrm>
            <a:off x="11622159" y="6467061"/>
            <a:ext cx="410817" cy="3909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rgbClr val="FFFFFF"/>
              </a:solidFill>
              <a:latin typeface="Roboto Condensed Light"/>
            </a:endParaRPr>
          </a:p>
        </p:txBody>
      </p:sp>
      <p:sp>
        <p:nvSpPr>
          <p:cNvPr id="18" name="TextBox 17"/>
          <p:cNvSpPr txBox="1"/>
          <p:nvPr userDrawn="1"/>
        </p:nvSpPr>
        <p:spPr>
          <a:xfrm>
            <a:off x="11237846" y="6260362"/>
            <a:ext cx="649356" cy="307777"/>
          </a:xfrm>
          <a:prstGeom prst="rect">
            <a:avLst/>
          </a:prstGeom>
          <a:noFill/>
        </p:spPr>
        <p:txBody>
          <a:bodyPr wrap="square" rtlCol="0">
            <a:spAutoFit/>
          </a:bodyPr>
          <a:lstStyle/>
          <a:p>
            <a:pPr algn="ctr"/>
            <a:fld id="{49B9A1CC-CF23-404A-A754-6B4803B2A082}" type="slidenum">
              <a:rPr lang="id-ID" sz="1400" smtClean="0">
                <a:solidFill>
                  <a:srgbClr val="2B2B2D"/>
                </a:solidFill>
                <a:latin typeface="Roboto Condensed Light"/>
              </a:rPr>
              <a:pPr algn="ctr"/>
              <a:t>‹#›</a:t>
            </a:fld>
            <a:endParaRPr lang="id-ID" sz="1400">
              <a:solidFill>
                <a:srgbClr val="2B2B2D"/>
              </a:solidFill>
              <a:latin typeface="Roboto Condensed Light"/>
            </a:endParaRPr>
          </a:p>
        </p:txBody>
      </p:sp>
      <p:sp>
        <p:nvSpPr>
          <p:cNvPr id="3" name="Oval 2"/>
          <p:cNvSpPr/>
          <p:nvPr userDrawn="1"/>
        </p:nvSpPr>
        <p:spPr>
          <a:xfrm>
            <a:off x="11346524" y="6203278"/>
            <a:ext cx="432000" cy="43200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rgbClr val="FFFFFF"/>
              </a:solidFill>
              <a:latin typeface="Roboto Condensed Light"/>
            </a:endParaRPr>
          </a:p>
        </p:txBody>
      </p:sp>
    </p:spTree>
    <p:extLst>
      <p:ext uri="{BB962C8B-B14F-4D97-AF65-F5344CB8AC3E}">
        <p14:creationId xmlns:p14="http://schemas.microsoft.com/office/powerpoint/2010/main" val="212324760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Normal Right">
    <p:spTree>
      <p:nvGrpSpPr>
        <p:cNvPr id="1" name=""/>
        <p:cNvGrpSpPr/>
        <p:nvPr/>
      </p:nvGrpSpPr>
      <p:grpSpPr>
        <a:xfrm>
          <a:off x="0" y="0"/>
          <a:ext cx="0" cy="0"/>
          <a:chOff x="0" y="0"/>
          <a:chExt cx="0" cy="0"/>
        </a:xfrm>
      </p:grpSpPr>
      <p:sp>
        <p:nvSpPr>
          <p:cNvPr id="2" name="Title 1"/>
          <p:cNvSpPr>
            <a:spLocks noGrp="1"/>
          </p:cNvSpPr>
          <p:nvPr>
            <p:ph type="title"/>
          </p:nvPr>
        </p:nvSpPr>
        <p:spPr>
          <a:xfrm>
            <a:off x="417444" y="782847"/>
            <a:ext cx="11357112" cy="562527"/>
          </a:xfrm>
        </p:spPr>
        <p:txBody>
          <a:bodyPr>
            <a:normAutofit/>
          </a:bodyPr>
          <a:lstStyle>
            <a:lvl1pPr algn="r">
              <a:defRPr sz="2800">
                <a:solidFill>
                  <a:schemeClr val="tx1"/>
                </a:solidFill>
              </a:defRPr>
            </a:lvl1pPr>
          </a:lstStyle>
          <a:p>
            <a:r>
              <a:rPr lang="en-US"/>
              <a:t>Click to edit Master title style</a:t>
            </a:r>
            <a:endParaRPr lang="id-ID"/>
          </a:p>
        </p:txBody>
      </p:sp>
      <p:sp>
        <p:nvSpPr>
          <p:cNvPr id="8" name="Text Placeholder 7"/>
          <p:cNvSpPr>
            <a:spLocks noGrp="1"/>
          </p:cNvSpPr>
          <p:nvPr>
            <p:ph type="body" sz="quarter" idx="10"/>
          </p:nvPr>
        </p:nvSpPr>
        <p:spPr>
          <a:xfrm>
            <a:off x="417444" y="558294"/>
            <a:ext cx="11357112" cy="436908"/>
          </a:xfrm>
        </p:spPr>
        <p:txBody>
          <a:bodyPr>
            <a:normAutofit/>
          </a:bodyPr>
          <a:lstStyle>
            <a:lvl1pPr marL="0" indent="0" algn="r">
              <a:buNone/>
              <a:defRPr sz="1600">
                <a:solidFill>
                  <a:schemeClr val="bg1">
                    <a:lumMod val="50000"/>
                  </a:schemeClr>
                </a:solidFill>
                <a:latin typeface="+mn-lt"/>
              </a:defRPr>
            </a:lvl1pPr>
          </a:lstStyle>
          <a:p>
            <a:pPr lvl="0"/>
            <a:r>
              <a:rPr lang="en-US"/>
              <a:t>Click to edit Master text styles</a:t>
            </a:r>
          </a:p>
        </p:txBody>
      </p:sp>
      <p:sp>
        <p:nvSpPr>
          <p:cNvPr id="17" name="Rectangle 16"/>
          <p:cNvSpPr/>
          <p:nvPr userDrawn="1"/>
        </p:nvSpPr>
        <p:spPr>
          <a:xfrm>
            <a:off x="11622159" y="6467061"/>
            <a:ext cx="410817" cy="3909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rgbClr val="FFFFFF"/>
              </a:solidFill>
              <a:latin typeface="Roboto Condensed Light"/>
            </a:endParaRPr>
          </a:p>
        </p:txBody>
      </p:sp>
      <p:sp>
        <p:nvSpPr>
          <p:cNvPr id="18" name="TextBox 17"/>
          <p:cNvSpPr txBox="1"/>
          <p:nvPr userDrawn="1"/>
        </p:nvSpPr>
        <p:spPr>
          <a:xfrm>
            <a:off x="11237846" y="6260362"/>
            <a:ext cx="649356" cy="307777"/>
          </a:xfrm>
          <a:prstGeom prst="rect">
            <a:avLst/>
          </a:prstGeom>
          <a:noFill/>
        </p:spPr>
        <p:txBody>
          <a:bodyPr wrap="square" rtlCol="0">
            <a:spAutoFit/>
          </a:bodyPr>
          <a:lstStyle/>
          <a:p>
            <a:pPr algn="ctr"/>
            <a:fld id="{49B9A1CC-CF23-404A-A754-6B4803B2A082}" type="slidenum">
              <a:rPr lang="id-ID" sz="1400" smtClean="0">
                <a:solidFill>
                  <a:srgbClr val="2B2B2D"/>
                </a:solidFill>
                <a:latin typeface="Roboto Condensed Light"/>
              </a:rPr>
              <a:pPr algn="ctr"/>
              <a:t>‹#›</a:t>
            </a:fld>
            <a:endParaRPr lang="id-ID" sz="1400">
              <a:solidFill>
                <a:srgbClr val="2B2B2D"/>
              </a:solidFill>
              <a:latin typeface="Roboto Condensed Light"/>
            </a:endParaRPr>
          </a:p>
        </p:txBody>
      </p:sp>
      <p:sp>
        <p:nvSpPr>
          <p:cNvPr id="3" name="Oval 2"/>
          <p:cNvSpPr/>
          <p:nvPr userDrawn="1"/>
        </p:nvSpPr>
        <p:spPr>
          <a:xfrm>
            <a:off x="11346524" y="6203278"/>
            <a:ext cx="432000" cy="43200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rgbClr val="FFFFFF"/>
              </a:solidFill>
              <a:latin typeface="Roboto Condensed Light"/>
            </a:endParaRPr>
          </a:p>
        </p:txBody>
      </p:sp>
      <p:sp>
        <p:nvSpPr>
          <p:cNvPr id="7" name="Picture Placeholder 4"/>
          <p:cNvSpPr>
            <a:spLocks noGrp="1"/>
          </p:cNvSpPr>
          <p:nvPr>
            <p:ph type="pic" sz="quarter" idx="11"/>
          </p:nvPr>
        </p:nvSpPr>
        <p:spPr>
          <a:xfrm>
            <a:off x="0" y="0"/>
            <a:ext cx="2875722" cy="6857999"/>
          </a:xfrm>
        </p:spPr>
        <p:txBody>
          <a:bodyPr/>
          <a:lstStyle/>
          <a:p>
            <a:endParaRPr lang="id-ID"/>
          </a:p>
        </p:txBody>
      </p:sp>
    </p:spTree>
    <p:extLst>
      <p:ext uri="{BB962C8B-B14F-4D97-AF65-F5344CB8AC3E}">
        <p14:creationId xmlns:p14="http://schemas.microsoft.com/office/powerpoint/2010/main" val="9446832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8025B012-D52B-4A14-ADE9-63DDD70121D5}" type="slidenum">
              <a:rPr lang="en-GB" smtClean="0"/>
              <a:t>‹#›</a:t>
            </a:fld>
            <a:endParaRPr lang="en-GB" dirty="0"/>
          </a:p>
        </p:txBody>
      </p:sp>
    </p:spTree>
    <p:extLst>
      <p:ext uri="{BB962C8B-B14F-4D97-AF65-F5344CB8AC3E}">
        <p14:creationId xmlns:p14="http://schemas.microsoft.com/office/powerpoint/2010/main" val="247355592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Normal NoTitle">
    <p:spTree>
      <p:nvGrpSpPr>
        <p:cNvPr id="1" name=""/>
        <p:cNvGrpSpPr/>
        <p:nvPr/>
      </p:nvGrpSpPr>
      <p:grpSpPr>
        <a:xfrm>
          <a:off x="0" y="0"/>
          <a:ext cx="0" cy="0"/>
          <a:chOff x="0" y="0"/>
          <a:chExt cx="0" cy="0"/>
        </a:xfrm>
      </p:grpSpPr>
      <p:sp>
        <p:nvSpPr>
          <p:cNvPr id="17" name="Rectangle 16"/>
          <p:cNvSpPr/>
          <p:nvPr userDrawn="1"/>
        </p:nvSpPr>
        <p:spPr>
          <a:xfrm>
            <a:off x="11622159" y="6467061"/>
            <a:ext cx="410817" cy="3909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rgbClr val="FFFFFF"/>
              </a:solidFill>
              <a:latin typeface="Roboto Condensed Light"/>
            </a:endParaRPr>
          </a:p>
        </p:txBody>
      </p:sp>
      <p:sp>
        <p:nvSpPr>
          <p:cNvPr id="18" name="TextBox 17"/>
          <p:cNvSpPr txBox="1"/>
          <p:nvPr userDrawn="1"/>
        </p:nvSpPr>
        <p:spPr>
          <a:xfrm>
            <a:off x="11237846" y="6260362"/>
            <a:ext cx="649356" cy="307777"/>
          </a:xfrm>
          <a:prstGeom prst="rect">
            <a:avLst/>
          </a:prstGeom>
          <a:noFill/>
        </p:spPr>
        <p:txBody>
          <a:bodyPr wrap="square" rtlCol="0">
            <a:spAutoFit/>
          </a:bodyPr>
          <a:lstStyle/>
          <a:p>
            <a:pPr algn="ctr"/>
            <a:fld id="{49B9A1CC-CF23-404A-A754-6B4803B2A082}" type="slidenum">
              <a:rPr lang="id-ID" sz="1400" smtClean="0">
                <a:solidFill>
                  <a:srgbClr val="2B2B2D"/>
                </a:solidFill>
                <a:latin typeface="Roboto Condensed Light"/>
              </a:rPr>
              <a:pPr algn="ctr"/>
              <a:t>‹#›</a:t>
            </a:fld>
            <a:endParaRPr lang="id-ID" sz="1400">
              <a:solidFill>
                <a:srgbClr val="2B2B2D"/>
              </a:solidFill>
              <a:latin typeface="Roboto Condensed Light"/>
            </a:endParaRPr>
          </a:p>
        </p:txBody>
      </p:sp>
      <p:sp>
        <p:nvSpPr>
          <p:cNvPr id="3" name="Oval 2"/>
          <p:cNvSpPr/>
          <p:nvPr userDrawn="1"/>
        </p:nvSpPr>
        <p:spPr>
          <a:xfrm>
            <a:off x="11346524" y="6203278"/>
            <a:ext cx="432000" cy="43200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rgbClr val="FFFFFF"/>
              </a:solidFill>
              <a:latin typeface="Roboto Condensed Light"/>
            </a:endParaRPr>
          </a:p>
        </p:txBody>
      </p:sp>
    </p:spTree>
    <p:extLst>
      <p:ext uri="{BB962C8B-B14F-4D97-AF65-F5344CB8AC3E}">
        <p14:creationId xmlns:p14="http://schemas.microsoft.com/office/powerpoint/2010/main" val="185410845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half placeholder">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1"/>
            <a:ext cx="12192000" cy="3472069"/>
          </a:xfrm>
        </p:spPr>
        <p:txBody>
          <a:bodyPr/>
          <a:lstStyle/>
          <a:p>
            <a:endParaRPr lang="id-ID"/>
          </a:p>
        </p:txBody>
      </p:sp>
      <p:sp>
        <p:nvSpPr>
          <p:cNvPr id="7" name="TextBox 6"/>
          <p:cNvSpPr txBox="1"/>
          <p:nvPr userDrawn="1"/>
        </p:nvSpPr>
        <p:spPr>
          <a:xfrm>
            <a:off x="11237846" y="6260362"/>
            <a:ext cx="649356" cy="307777"/>
          </a:xfrm>
          <a:prstGeom prst="rect">
            <a:avLst/>
          </a:prstGeom>
          <a:noFill/>
        </p:spPr>
        <p:txBody>
          <a:bodyPr wrap="square" rtlCol="0">
            <a:spAutoFit/>
          </a:bodyPr>
          <a:lstStyle/>
          <a:p>
            <a:pPr algn="ctr"/>
            <a:fld id="{49B9A1CC-CF23-404A-A754-6B4803B2A082}" type="slidenum">
              <a:rPr lang="id-ID" sz="1400" smtClean="0">
                <a:solidFill>
                  <a:srgbClr val="2B2B2D"/>
                </a:solidFill>
                <a:latin typeface="Roboto Condensed Light"/>
              </a:rPr>
              <a:pPr algn="ctr"/>
              <a:t>‹#›</a:t>
            </a:fld>
            <a:endParaRPr lang="id-ID" sz="1400">
              <a:solidFill>
                <a:srgbClr val="2B2B2D"/>
              </a:solidFill>
              <a:latin typeface="Roboto Condensed Light"/>
            </a:endParaRPr>
          </a:p>
        </p:txBody>
      </p:sp>
      <p:sp>
        <p:nvSpPr>
          <p:cNvPr id="8" name="Oval 7"/>
          <p:cNvSpPr/>
          <p:nvPr userDrawn="1"/>
        </p:nvSpPr>
        <p:spPr>
          <a:xfrm>
            <a:off x="11346524" y="6203278"/>
            <a:ext cx="432000" cy="43200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rgbClr val="FFFFFF"/>
              </a:solidFill>
              <a:latin typeface="Roboto Condensed Light"/>
            </a:endParaRPr>
          </a:p>
        </p:txBody>
      </p:sp>
    </p:spTree>
    <p:extLst>
      <p:ext uri="{BB962C8B-B14F-4D97-AF65-F5344CB8AC3E}">
        <p14:creationId xmlns:p14="http://schemas.microsoft.com/office/powerpoint/2010/main" val="345431816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half  placeholder 2">
    <p:spTree>
      <p:nvGrpSpPr>
        <p:cNvPr id="1" name=""/>
        <p:cNvGrpSpPr/>
        <p:nvPr/>
      </p:nvGrpSpPr>
      <p:grpSpPr>
        <a:xfrm>
          <a:off x="0" y="0"/>
          <a:ext cx="0" cy="0"/>
          <a:chOff x="0" y="0"/>
          <a:chExt cx="0" cy="0"/>
        </a:xfrm>
      </p:grpSpPr>
      <p:sp>
        <p:nvSpPr>
          <p:cNvPr id="9" name="Picture Placeholder 4"/>
          <p:cNvSpPr>
            <a:spLocks noGrp="1"/>
          </p:cNvSpPr>
          <p:nvPr>
            <p:ph type="pic" sz="quarter" idx="11"/>
          </p:nvPr>
        </p:nvSpPr>
        <p:spPr>
          <a:xfrm>
            <a:off x="6122505" y="1"/>
            <a:ext cx="6069496" cy="6857999"/>
          </a:xfrm>
        </p:spPr>
        <p:txBody>
          <a:bodyPr/>
          <a:lstStyle/>
          <a:p>
            <a:endParaRPr lang="id-ID"/>
          </a:p>
        </p:txBody>
      </p:sp>
      <p:sp>
        <p:nvSpPr>
          <p:cNvPr id="5" name="Picture Placeholder 4"/>
          <p:cNvSpPr>
            <a:spLocks noGrp="1"/>
          </p:cNvSpPr>
          <p:nvPr>
            <p:ph type="pic" sz="quarter" idx="10"/>
          </p:nvPr>
        </p:nvSpPr>
        <p:spPr>
          <a:xfrm>
            <a:off x="0" y="0"/>
            <a:ext cx="6122504" cy="6857999"/>
          </a:xfrm>
        </p:spPr>
        <p:txBody>
          <a:bodyPr/>
          <a:lstStyle/>
          <a:p>
            <a:endParaRPr lang="id-ID"/>
          </a:p>
        </p:txBody>
      </p:sp>
      <p:sp>
        <p:nvSpPr>
          <p:cNvPr id="7" name="TextBox 6"/>
          <p:cNvSpPr txBox="1"/>
          <p:nvPr userDrawn="1"/>
        </p:nvSpPr>
        <p:spPr>
          <a:xfrm>
            <a:off x="11237846" y="6260362"/>
            <a:ext cx="649356" cy="307777"/>
          </a:xfrm>
          <a:prstGeom prst="rect">
            <a:avLst/>
          </a:prstGeom>
          <a:noFill/>
        </p:spPr>
        <p:txBody>
          <a:bodyPr wrap="square" rtlCol="0">
            <a:spAutoFit/>
          </a:bodyPr>
          <a:lstStyle/>
          <a:p>
            <a:pPr algn="ctr"/>
            <a:fld id="{49B9A1CC-CF23-404A-A754-6B4803B2A082}" type="slidenum">
              <a:rPr lang="id-ID" sz="1400" smtClean="0">
                <a:solidFill>
                  <a:srgbClr val="2B2B2D"/>
                </a:solidFill>
                <a:latin typeface="Roboto Condensed Light"/>
              </a:rPr>
              <a:pPr algn="ctr"/>
              <a:t>‹#›</a:t>
            </a:fld>
            <a:endParaRPr lang="id-ID" sz="1400">
              <a:solidFill>
                <a:srgbClr val="2B2B2D"/>
              </a:solidFill>
              <a:latin typeface="Roboto Condensed Light"/>
            </a:endParaRPr>
          </a:p>
        </p:txBody>
      </p:sp>
      <p:sp>
        <p:nvSpPr>
          <p:cNvPr id="8" name="Oval 7"/>
          <p:cNvSpPr/>
          <p:nvPr userDrawn="1"/>
        </p:nvSpPr>
        <p:spPr>
          <a:xfrm>
            <a:off x="11346524" y="6203278"/>
            <a:ext cx="432000" cy="43200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rgbClr val="FFFFFF"/>
              </a:solidFill>
              <a:latin typeface="Roboto Condensed Light"/>
            </a:endParaRPr>
          </a:p>
        </p:txBody>
      </p:sp>
    </p:spTree>
    <p:extLst>
      <p:ext uri="{BB962C8B-B14F-4D97-AF65-F5344CB8AC3E}">
        <p14:creationId xmlns:p14="http://schemas.microsoft.com/office/powerpoint/2010/main" val="82946612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ide placeholder 2">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0"/>
            <a:ext cx="4439478" cy="6857999"/>
          </a:xfrm>
        </p:spPr>
        <p:txBody>
          <a:bodyPr/>
          <a:lstStyle/>
          <a:p>
            <a:endParaRPr lang="id-ID"/>
          </a:p>
        </p:txBody>
      </p:sp>
      <p:sp>
        <p:nvSpPr>
          <p:cNvPr id="7" name="TextBox 6"/>
          <p:cNvSpPr txBox="1"/>
          <p:nvPr userDrawn="1"/>
        </p:nvSpPr>
        <p:spPr>
          <a:xfrm>
            <a:off x="11237846" y="6260362"/>
            <a:ext cx="649356" cy="307777"/>
          </a:xfrm>
          <a:prstGeom prst="rect">
            <a:avLst/>
          </a:prstGeom>
          <a:noFill/>
        </p:spPr>
        <p:txBody>
          <a:bodyPr wrap="square" rtlCol="0">
            <a:spAutoFit/>
          </a:bodyPr>
          <a:lstStyle/>
          <a:p>
            <a:pPr algn="ctr"/>
            <a:fld id="{49B9A1CC-CF23-404A-A754-6B4803B2A082}" type="slidenum">
              <a:rPr lang="id-ID" sz="1400" smtClean="0">
                <a:solidFill>
                  <a:srgbClr val="2B2B2D"/>
                </a:solidFill>
                <a:latin typeface="Roboto Condensed Light"/>
              </a:rPr>
              <a:pPr algn="ctr"/>
              <a:t>‹#›</a:t>
            </a:fld>
            <a:endParaRPr lang="id-ID" sz="1400">
              <a:solidFill>
                <a:srgbClr val="2B2B2D"/>
              </a:solidFill>
              <a:latin typeface="Roboto Condensed Light"/>
            </a:endParaRPr>
          </a:p>
        </p:txBody>
      </p:sp>
      <p:sp>
        <p:nvSpPr>
          <p:cNvPr id="8" name="Oval 7"/>
          <p:cNvSpPr/>
          <p:nvPr userDrawn="1"/>
        </p:nvSpPr>
        <p:spPr>
          <a:xfrm>
            <a:off x="11346524" y="6203278"/>
            <a:ext cx="432000" cy="43200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rgbClr val="FFFFFF"/>
              </a:solidFill>
              <a:latin typeface="Roboto Condensed Light"/>
            </a:endParaRPr>
          </a:p>
        </p:txBody>
      </p:sp>
    </p:spTree>
    <p:extLst>
      <p:ext uri="{BB962C8B-B14F-4D97-AF65-F5344CB8AC3E}">
        <p14:creationId xmlns:p14="http://schemas.microsoft.com/office/powerpoint/2010/main" val="338605794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ide placeholder righ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7036904" y="0"/>
            <a:ext cx="5155096" cy="6857999"/>
          </a:xfrm>
        </p:spPr>
        <p:txBody>
          <a:bodyPr/>
          <a:lstStyle/>
          <a:p>
            <a:endParaRPr lang="id-ID"/>
          </a:p>
        </p:txBody>
      </p:sp>
      <p:sp>
        <p:nvSpPr>
          <p:cNvPr id="7" name="TextBox 6"/>
          <p:cNvSpPr txBox="1"/>
          <p:nvPr userDrawn="1"/>
        </p:nvSpPr>
        <p:spPr>
          <a:xfrm>
            <a:off x="11237846" y="6260362"/>
            <a:ext cx="649356" cy="307777"/>
          </a:xfrm>
          <a:prstGeom prst="rect">
            <a:avLst/>
          </a:prstGeom>
          <a:noFill/>
        </p:spPr>
        <p:txBody>
          <a:bodyPr wrap="square" rtlCol="0">
            <a:spAutoFit/>
          </a:bodyPr>
          <a:lstStyle/>
          <a:p>
            <a:pPr algn="ctr"/>
            <a:fld id="{49B9A1CC-CF23-404A-A754-6B4803B2A082}" type="slidenum">
              <a:rPr lang="id-ID" sz="1400" smtClean="0">
                <a:solidFill>
                  <a:srgbClr val="2B2B2D"/>
                </a:solidFill>
                <a:latin typeface="Roboto Condensed Light"/>
              </a:rPr>
              <a:pPr algn="ctr"/>
              <a:t>‹#›</a:t>
            </a:fld>
            <a:endParaRPr lang="id-ID" sz="1400">
              <a:solidFill>
                <a:srgbClr val="2B2B2D"/>
              </a:solidFill>
              <a:latin typeface="Roboto Condensed Light"/>
            </a:endParaRPr>
          </a:p>
        </p:txBody>
      </p:sp>
      <p:sp>
        <p:nvSpPr>
          <p:cNvPr id="8" name="Oval 7"/>
          <p:cNvSpPr/>
          <p:nvPr userDrawn="1"/>
        </p:nvSpPr>
        <p:spPr>
          <a:xfrm>
            <a:off x="11346524" y="6203278"/>
            <a:ext cx="432000" cy="43200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rgbClr val="FFFFFF"/>
              </a:solidFill>
              <a:latin typeface="Roboto Condensed Light"/>
            </a:endParaRPr>
          </a:p>
        </p:txBody>
      </p:sp>
    </p:spTree>
    <p:extLst>
      <p:ext uri="{BB962C8B-B14F-4D97-AF65-F5344CB8AC3E}">
        <p14:creationId xmlns:p14="http://schemas.microsoft.com/office/powerpoint/2010/main" val="132428674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ide placeholder right ">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7036904" y="0"/>
            <a:ext cx="5155096" cy="6857999"/>
          </a:xfrm>
        </p:spPr>
        <p:txBody>
          <a:bodyPr/>
          <a:lstStyle/>
          <a:p>
            <a:endParaRPr lang="id-ID"/>
          </a:p>
        </p:txBody>
      </p:sp>
      <p:sp>
        <p:nvSpPr>
          <p:cNvPr id="7" name="TextBox 6"/>
          <p:cNvSpPr txBox="1"/>
          <p:nvPr userDrawn="1"/>
        </p:nvSpPr>
        <p:spPr>
          <a:xfrm>
            <a:off x="11237846" y="6260362"/>
            <a:ext cx="649356" cy="307777"/>
          </a:xfrm>
          <a:prstGeom prst="rect">
            <a:avLst/>
          </a:prstGeom>
          <a:noFill/>
        </p:spPr>
        <p:txBody>
          <a:bodyPr wrap="square" rtlCol="0">
            <a:spAutoFit/>
          </a:bodyPr>
          <a:lstStyle/>
          <a:p>
            <a:pPr algn="ctr"/>
            <a:fld id="{49B9A1CC-CF23-404A-A754-6B4803B2A082}" type="slidenum">
              <a:rPr lang="id-ID" sz="1400" smtClean="0">
                <a:solidFill>
                  <a:srgbClr val="2B2B2D"/>
                </a:solidFill>
                <a:latin typeface="Roboto Condensed Light"/>
              </a:rPr>
              <a:pPr algn="ctr"/>
              <a:t>‹#›</a:t>
            </a:fld>
            <a:endParaRPr lang="id-ID" sz="1400">
              <a:solidFill>
                <a:srgbClr val="2B2B2D"/>
              </a:solidFill>
              <a:latin typeface="Roboto Condensed Light"/>
            </a:endParaRPr>
          </a:p>
        </p:txBody>
      </p:sp>
      <p:sp>
        <p:nvSpPr>
          <p:cNvPr id="8" name="Oval 7"/>
          <p:cNvSpPr/>
          <p:nvPr userDrawn="1"/>
        </p:nvSpPr>
        <p:spPr>
          <a:xfrm>
            <a:off x="11346524" y="6203278"/>
            <a:ext cx="432000" cy="43200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rgbClr val="FFFFFF"/>
              </a:solidFill>
              <a:latin typeface="Roboto Condensed Light"/>
            </a:endParaRPr>
          </a:p>
        </p:txBody>
      </p:sp>
      <p:sp>
        <p:nvSpPr>
          <p:cNvPr id="3" name="Picture Placeholder 2"/>
          <p:cNvSpPr>
            <a:spLocks noGrp="1"/>
          </p:cNvSpPr>
          <p:nvPr>
            <p:ph type="pic" sz="quarter" idx="11"/>
          </p:nvPr>
        </p:nvSpPr>
        <p:spPr>
          <a:xfrm>
            <a:off x="5273676" y="-1"/>
            <a:ext cx="1763228" cy="2305875"/>
          </a:xfrm>
        </p:spPr>
        <p:txBody>
          <a:bodyPr/>
          <a:lstStyle/>
          <a:p>
            <a:endParaRPr lang="id-ID"/>
          </a:p>
        </p:txBody>
      </p:sp>
      <p:sp>
        <p:nvSpPr>
          <p:cNvPr id="11" name="Picture Placeholder 2"/>
          <p:cNvSpPr>
            <a:spLocks noGrp="1"/>
          </p:cNvSpPr>
          <p:nvPr>
            <p:ph type="pic" sz="quarter" idx="12"/>
          </p:nvPr>
        </p:nvSpPr>
        <p:spPr>
          <a:xfrm>
            <a:off x="5273191" y="2305878"/>
            <a:ext cx="1763713" cy="2213110"/>
          </a:xfrm>
        </p:spPr>
        <p:txBody>
          <a:bodyPr/>
          <a:lstStyle/>
          <a:p>
            <a:endParaRPr lang="id-ID"/>
          </a:p>
        </p:txBody>
      </p:sp>
      <p:sp>
        <p:nvSpPr>
          <p:cNvPr id="12" name="Picture Placeholder 2"/>
          <p:cNvSpPr>
            <a:spLocks noGrp="1"/>
          </p:cNvSpPr>
          <p:nvPr>
            <p:ph type="pic" sz="quarter" idx="13"/>
          </p:nvPr>
        </p:nvSpPr>
        <p:spPr>
          <a:xfrm>
            <a:off x="5273190" y="4518991"/>
            <a:ext cx="1763713" cy="2339009"/>
          </a:xfrm>
        </p:spPr>
        <p:txBody>
          <a:bodyPr/>
          <a:lstStyle/>
          <a:p>
            <a:endParaRPr lang="id-ID"/>
          </a:p>
        </p:txBody>
      </p:sp>
    </p:spTree>
    <p:extLst>
      <p:ext uri="{BB962C8B-B14F-4D97-AF65-F5344CB8AC3E}">
        <p14:creationId xmlns:p14="http://schemas.microsoft.com/office/powerpoint/2010/main" val="198938258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side placeholder right ">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7036904" y="318052"/>
            <a:ext cx="4890053" cy="6321287"/>
          </a:xfrm>
        </p:spPr>
        <p:txBody>
          <a:bodyPr/>
          <a:lstStyle/>
          <a:p>
            <a:endParaRPr lang="id-ID"/>
          </a:p>
        </p:txBody>
      </p:sp>
    </p:spTree>
    <p:extLst>
      <p:ext uri="{BB962C8B-B14F-4D97-AF65-F5344CB8AC3E}">
        <p14:creationId xmlns:p14="http://schemas.microsoft.com/office/powerpoint/2010/main" val="237652563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_side placeholder right ">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0177670" y="318052"/>
            <a:ext cx="1749287" cy="6321287"/>
          </a:xfrm>
        </p:spPr>
        <p:txBody>
          <a:bodyPr/>
          <a:lstStyle/>
          <a:p>
            <a:endParaRPr lang="id-ID"/>
          </a:p>
        </p:txBody>
      </p:sp>
      <p:sp>
        <p:nvSpPr>
          <p:cNvPr id="7" name="Picture Placeholder 4"/>
          <p:cNvSpPr>
            <a:spLocks noGrp="1"/>
          </p:cNvSpPr>
          <p:nvPr>
            <p:ph type="pic" sz="quarter" idx="11"/>
          </p:nvPr>
        </p:nvSpPr>
        <p:spPr>
          <a:xfrm>
            <a:off x="8256104" y="315583"/>
            <a:ext cx="1749287" cy="6321287"/>
          </a:xfrm>
        </p:spPr>
        <p:txBody>
          <a:bodyPr/>
          <a:lstStyle/>
          <a:p>
            <a:endParaRPr lang="id-ID"/>
          </a:p>
        </p:txBody>
      </p:sp>
      <p:sp>
        <p:nvSpPr>
          <p:cNvPr id="8" name="Picture Placeholder 4"/>
          <p:cNvSpPr>
            <a:spLocks noGrp="1"/>
          </p:cNvSpPr>
          <p:nvPr>
            <p:ph type="pic" sz="quarter" idx="12"/>
          </p:nvPr>
        </p:nvSpPr>
        <p:spPr>
          <a:xfrm>
            <a:off x="6334538" y="315582"/>
            <a:ext cx="1749287" cy="6321287"/>
          </a:xfrm>
        </p:spPr>
        <p:txBody>
          <a:bodyPr/>
          <a:lstStyle/>
          <a:p>
            <a:endParaRPr lang="id-ID"/>
          </a:p>
        </p:txBody>
      </p:sp>
    </p:spTree>
    <p:extLst>
      <p:ext uri="{BB962C8B-B14F-4D97-AF65-F5344CB8AC3E}">
        <p14:creationId xmlns:p14="http://schemas.microsoft.com/office/powerpoint/2010/main" val="83606578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3_side placeholder right ">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0177670" y="3538331"/>
            <a:ext cx="1749287" cy="3021496"/>
          </a:xfrm>
        </p:spPr>
        <p:txBody>
          <a:bodyPr/>
          <a:lstStyle/>
          <a:p>
            <a:endParaRPr lang="id-ID"/>
          </a:p>
        </p:txBody>
      </p:sp>
      <p:sp>
        <p:nvSpPr>
          <p:cNvPr id="7" name="Picture Placeholder 4"/>
          <p:cNvSpPr>
            <a:spLocks noGrp="1"/>
          </p:cNvSpPr>
          <p:nvPr>
            <p:ph type="pic" sz="quarter" idx="11"/>
          </p:nvPr>
        </p:nvSpPr>
        <p:spPr>
          <a:xfrm>
            <a:off x="8256104" y="3538331"/>
            <a:ext cx="1749287" cy="3019027"/>
          </a:xfrm>
        </p:spPr>
        <p:txBody>
          <a:bodyPr/>
          <a:lstStyle/>
          <a:p>
            <a:endParaRPr lang="id-ID"/>
          </a:p>
        </p:txBody>
      </p:sp>
      <p:sp>
        <p:nvSpPr>
          <p:cNvPr id="8" name="Picture Placeholder 4"/>
          <p:cNvSpPr>
            <a:spLocks noGrp="1"/>
          </p:cNvSpPr>
          <p:nvPr>
            <p:ph type="pic" sz="quarter" idx="12"/>
          </p:nvPr>
        </p:nvSpPr>
        <p:spPr>
          <a:xfrm>
            <a:off x="6334538" y="3538331"/>
            <a:ext cx="1749287" cy="3019026"/>
          </a:xfrm>
        </p:spPr>
        <p:txBody>
          <a:bodyPr/>
          <a:lstStyle/>
          <a:p>
            <a:endParaRPr lang="id-ID"/>
          </a:p>
        </p:txBody>
      </p:sp>
      <p:sp>
        <p:nvSpPr>
          <p:cNvPr id="11" name="Picture Placeholder 4"/>
          <p:cNvSpPr>
            <a:spLocks noGrp="1"/>
          </p:cNvSpPr>
          <p:nvPr>
            <p:ph type="pic" sz="quarter" idx="13"/>
          </p:nvPr>
        </p:nvSpPr>
        <p:spPr>
          <a:xfrm>
            <a:off x="10177670" y="295703"/>
            <a:ext cx="1749287" cy="3021496"/>
          </a:xfrm>
        </p:spPr>
        <p:txBody>
          <a:bodyPr/>
          <a:lstStyle/>
          <a:p>
            <a:endParaRPr lang="id-ID"/>
          </a:p>
        </p:txBody>
      </p:sp>
      <p:sp>
        <p:nvSpPr>
          <p:cNvPr id="12" name="Picture Placeholder 4"/>
          <p:cNvSpPr>
            <a:spLocks noGrp="1"/>
          </p:cNvSpPr>
          <p:nvPr>
            <p:ph type="pic" sz="quarter" idx="14"/>
          </p:nvPr>
        </p:nvSpPr>
        <p:spPr>
          <a:xfrm>
            <a:off x="8256104" y="295703"/>
            <a:ext cx="1749287" cy="3019027"/>
          </a:xfrm>
        </p:spPr>
        <p:txBody>
          <a:bodyPr/>
          <a:lstStyle/>
          <a:p>
            <a:endParaRPr lang="id-ID"/>
          </a:p>
        </p:txBody>
      </p:sp>
      <p:sp>
        <p:nvSpPr>
          <p:cNvPr id="13" name="Picture Placeholder 4"/>
          <p:cNvSpPr>
            <a:spLocks noGrp="1"/>
          </p:cNvSpPr>
          <p:nvPr>
            <p:ph type="pic" sz="quarter" idx="15"/>
          </p:nvPr>
        </p:nvSpPr>
        <p:spPr>
          <a:xfrm>
            <a:off x="6334538" y="295703"/>
            <a:ext cx="1749287" cy="3019026"/>
          </a:xfrm>
        </p:spPr>
        <p:txBody>
          <a:bodyPr/>
          <a:lstStyle/>
          <a:p>
            <a:endParaRPr lang="id-ID"/>
          </a:p>
        </p:txBody>
      </p:sp>
    </p:spTree>
    <p:extLst>
      <p:ext uri="{BB962C8B-B14F-4D97-AF65-F5344CB8AC3E}">
        <p14:creationId xmlns:p14="http://schemas.microsoft.com/office/powerpoint/2010/main" val="25125170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full placeholder no slide number">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0"/>
            <a:ext cx="12191999" cy="6857999"/>
          </a:xfrm>
        </p:spPr>
        <p:txBody>
          <a:bodyPr/>
          <a:lstStyle/>
          <a:p>
            <a:endParaRPr lang="id-ID"/>
          </a:p>
        </p:txBody>
      </p:sp>
    </p:spTree>
    <p:extLst>
      <p:ext uri="{BB962C8B-B14F-4D97-AF65-F5344CB8AC3E}">
        <p14:creationId xmlns:p14="http://schemas.microsoft.com/office/powerpoint/2010/main" val="1634881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8025B012-D52B-4A14-ADE9-63DDD70121D5}" type="slidenum">
              <a:rPr lang="en-GB" smtClean="0"/>
              <a:t>‹#›</a:t>
            </a:fld>
            <a:endParaRPr lang="en-GB" dirty="0"/>
          </a:p>
        </p:txBody>
      </p:sp>
    </p:spTree>
    <p:extLst>
      <p:ext uri="{BB962C8B-B14F-4D97-AF65-F5344CB8AC3E}">
        <p14:creationId xmlns:p14="http://schemas.microsoft.com/office/powerpoint/2010/main" val="113137183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 placeholder">
    <p:spTree>
      <p:nvGrpSpPr>
        <p:cNvPr id="1" name=""/>
        <p:cNvGrpSpPr/>
        <p:nvPr/>
      </p:nvGrpSpPr>
      <p:grpSpPr>
        <a:xfrm>
          <a:off x="0" y="0"/>
          <a:ext cx="0" cy="0"/>
          <a:chOff x="0" y="0"/>
          <a:chExt cx="0" cy="0"/>
        </a:xfrm>
      </p:grpSpPr>
      <p:sp>
        <p:nvSpPr>
          <p:cNvPr id="2" name="Title 1"/>
          <p:cNvSpPr>
            <a:spLocks noGrp="1"/>
          </p:cNvSpPr>
          <p:nvPr>
            <p:ph type="title"/>
          </p:nvPr>
        </p:nvSpPr>
        <p:spPr>
          <a:xfrm>
            <a:off x="417444" y="782847"/>
            <a:ext cx="11357112" cy="562527"/>
          </a:xfrm>
        </p:spPr>
        <p:txBody>
          <a:bodyPr>
            <a:normAutofit/>
          </a:bodyPr>
          <a:lstStyle>
            <a:lvl1pPr algn="ctr">
              <a:defRPr sz="2800">
                <a:solidFill>
                  <a:schemeClr val="tx1"/>
                </a:solidFill>
              </a:defRPr>
            </a:lvl1pPr>
          </a:lstStyle>
          <a:p>
            <a:r>
              <a:rPr lang="en-US"/>
              <a:t>Click to edit Master title style</a:t>
            </a:r>
            <a:endParaRPr lang="id-ID"/>
          </a:p>
        </p:txBody>
      </p:sp>
      <p:sp>
        <p:nvSpPr>
          <p:cNvPr id="8" name="Text Placeholder 7"/>
          <p:cNvSpPr>
            <a:spLocks noGrp="1"/>
          </p:cNvSpPr>
          <p:nvPr>
            <p:ph type="body" sz="quarter" idx="10"/>
          </p:nvPr>
        </p:nvSpPr>
        <p:spPr>
          <a:xfrm>
            <a:off x="417444" y="558294"/>
            <a:ext cx="11357112" cy="436908"/>
          </a:xfrm>
        </p:spPr>
        <p:txBody>
          <a:bodyPr>
            <a:normAutofit/>
          </a:bodyPr>
          <a:lstStyle>
            <a:lvl1pPr marL="0" indent="0" algn="ctr">
              <a:buNone/>
              <a:defRPr sz="1600">
                <a:solidFill>
                  <a:schemeClr val="bg1">
                    <a:lumMod val="50000"/>
                  </a:schemeClr>
                </a:solidFill>
                <a:latin typeface="+mn-lt"/>
              </a:defRPr>
            </a:lvl1pPr>
          </a:lstStyle>
          <a:p>
            <a:pPr lvl="0"/>
            <a:r>
              <a:rPr lang="en-US"/>
              <a:t>Click to edit Master text styles</a:t>
            </a:r>
          </a:p>
        </p:txBody>
      </p:sp>
      <p:sp>
        <p:nvSpPr>
          <p:cNvPr id="7" name="Picture Placeholder 3"/>
          <p:cNvSpPr>
            <a:spLocks noGrp="1" noChangeAspect="1"/>
          </p:cNvSpPr>
          <p:nvPr>
            <p:ph type="pic" sz="quarter" idx="11"/>
          </p:nvPr>
        </p:nvSpPr>
        <p:spPr>
          <a:xfrm>
            <a:off x="829850" y="2054087"/>
            <a:ext cx="2160000" cy="2160000"/>
          </a:xfrm>
          <a:prstGeom prst="ellipse">
            <a:avLst/>
          </a:prstGeom>
        </p:spPr>
        <p:txBody>
          <a:bodyPr lIns="182880" tIns="91440" rIns="182880" bIns="91440"/>
          <a:lstStyle>
            <a:lvl1pPr marL="0" indent="0">
              <a:buFontTx/>
              <a:buNone/>
              <a:defRPr/>
            </a:lvl1pPr>
          </a:lstStyle>
          <a:p>
            <a:endParaRPr lang="en-US" dirty="0"/>
          </a:p>
        </p:txBody>
      </p:sp>
      <p:sp>
        <p:nvSpPr>
          <p:cNvPr id="9" name="Picture Placeholder 3"/>
          <p:cNvSpPr>
            <a:spLocks noGrp="1" noChangeAspect="1"/>
          </p:cNvSpPr>
          <p:nvPr>
            <p:ph type="pic" sz="quarter" idx="12"/>
          </p:nvPr>
        </p:nvSpPr>
        <p:spPr>
          <a:xfrm>
            <a:off x="3632685" y="2054087"/>
            <a:ext cx="2160000" cy="2160000"/>
          </a:xfrm>
          <a:prstGeom prst="ellipse">
            <a:avLst/>
          </a:prstGeom>
        </p:spPr>
        <p:txBody>
          <a:bodyPr lIns="182880" tIns="91440" rIns="182880" bIns="91440"/>
          <a:lstStyle>
            <a:lvl1pPr marL="0" indent="0">
              <a:buFontTx/>
              <a:buNone/>
              <a:defRPr/>
            </a:lvl1pPr>
          </a:lstStyle>
          <a:p>
            <a:endParaRPr lang="en-US" dirty="0"/>
          </a:p>
        </p:txBody>
      </p:sp>
      <p:sp>
        <p:nvSpPr>
          <p:cNvPr id="10" name="Picture Placeholder 3"/>
          <p:cNvSpPr>
            <a:spLocks noGrp="1" noChangeAspect="1"/>
          </p:cNvSpPr>
          <p:nvPr>
            <p:ph type="pic" sz="quarter" idx="13"/>
          </p:nvPr>
        </p:nvSpPr>
        <p:spPr>
          <a:xfrm>
            <a:off x="6435520" y="2054087"/>
            <a:ext cx="2160000" cy="2160000"/>
          </a:xfrm>
          <a:prstGeom prst="ellipse">
            <a:avLst/>
          </a:prstGeom>
        </p:spPr>
        <p:txBody>
          <a:bodyPr lIns="182880" tIns="91440" rIns="182880" bIns="91440"/>
          <a:lstStyle>
            <a:lvl1pPr marL="0" indent="0">
              <a:buFontTx/>
              <a:buNone/>
              <a:defRPr/>
            </a:lvl1pPr>
          </a:lstStyle>
          <a:p>
            <a:endParaRPr lang="en-US" dirty="0"/>
          </a:p>
        </p:txBody>
      </p:sp>
      <p:sp>
        <p:nvSpPr>
          <p:cNvPr id="11" name="Picture Placeholder 3"/>
          <p:cNvSpPr>
            <a:spLocks noGrp="1" noChangeAspect="1"/>
          </p:cNvSpPr>
          <p:nvPr>
            <p:ph type="pic" sz="quarter" idx="14"/>
          </p:nvPr>
        </p:nvSpPr>
        <p:spPr>
          <a:xfrm>
            <a:off x="9238355" y="2054087"/>
            <a:ext cx="2160000" cy="2160000"/>
          </a:xfrm>
          <a:prstGeom prst="ellipse">
            <a:avLst/>
          </a:prstGeom>
        </p:spPr>
        <p:txBody>
          <a:bodyPr lIns="182880" tIns="91440" rIns="182880" bIns="91440"/>
          <a:lstStyle>
            <a:lvl1pPr marL="0" indent="0">
              <a:buFontTx/>
              <a:buNone/>
              <a:defRPr/>
            </a:lvl1pPr>
          </a:lstStyle>
          <a:p>
            <a:endParaRPr lang="en-US" dirty="0"/>
          </a:p>
        </p:txBody>
      </p:sp>
      <p:sp>
        <p:nvSpPr>
          <p:cNvPr id="13" name="TextBox 12"/>
          <p:cNvSpPr txBox="1"/>
          <p:nvPr userDrawn="1"/>
        </p:nvSpPr>
        <p:spPr>
          <a:xfrm>
            <a:off x="11237846" y="6260362"/>
            <a:ext cx="649356" cy="307777"/>
          </a:xfrm>
          <a:prstGeom prst="rect">
            <a:avLst/>
          </a:prstGeom>
          <a:noFill/>
        </p:spPr>
        <p:txBody>
          <a:bodyPr wrap="square" rtlCol="0">
            <a:spAutoFit/>
          </a:bodyPr>
          <a:lstStyle/>
          <a:p>
            <a:pPr algn="ctr"/>
            <a:fld id="{49B9A1CC-CF23-404A-A754-6B4803B2A082}" type="slidenum">
              <a:rPr lang="id-ID" sz="1400" smtClean="0">
                <a:solidFill>
                  <a:srgbClr val="2B2B2D"/>
                </a:solidFill>
                <a:latin typeface="Roboto Condensed Light"/>
              </a:rPr>
              <a:pPr algn="ctr"/>
              <a:t>‹#›</a:t>
            </a:fld>
            <a:endParaRPr lang="id-ID" sz="1400">
              <a:solidFill>
                <a:srgbClr val="2B2B2D"/>
              </a:solidFill>
              <a:latin typeface="Roboto Condensed Light"/>
            </a:endParaRPr>
          </a:p>
        </p:txBody>
      </p:sp>
      <p:sp>
        <p:nvSpPr>
          <p:cNvPr id="14" name="Oval 13"/>
          <p:cNvSpPr/>
          <p:nvPr userDrawn="1"/>
        </p:nvSpPr>
        <p:spPr>
          <a:xfrm>
            <a:off x="11346524" y="6203278"/>
            <a:ext cx="432000" cy="43200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rgbClr val="FFFFFF"/>
              </a:solidFill>
              <a:latin typeface="Roboto Condensed Light"/>
            </a:endParaRPr>
          </a:p>
        </p:txBody>
      </p:sp>
    </p:spTree>
    <p:extLst>
      <p:ext uri="{BB962C8B-B14F-4D97-AF65-F5344CB8AC3E}">
        <p14:creationId xmlns:p14="http://schemas.microsoft.com/office/powerpoint/2010/main" val="215842219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4 placeholder hight">
    <p:spTree>
      <p:nvGrpSpPr>
        <p:cNvPr id="1" name=""/>
        <p:cNvGrpSpPr/>
        <p:nvPr/>
      </p:nvGrpSpPr>
      <p:grpSpPr>
        <a:xfrm>
          <a:off x="0" y="0"/>
          <a:ext cx="0" cy="0"/>
          <a:chOff x="0" y="0"/>
          <a:chExt cx="0" cy="0"/>
        </a:xfrm>
      </p:grpSpPr>
      <p:sp>
        <p:nvSpPr>
          <p:cNvPr id="2" name="Title 1"/>
          <p:cNvSpPr>
            <a:spLocks noGrp="1"/>
          </p:cNvSpPr>
          <p:nvPr>
            <p:ph type="title"/>
          </p:nvPr>
        </p:nvSpPr>
        <p:spPr>
          <a:xfrm>
            <a:off x="417444" y="782847"/>
            <a:ext cx="11357112" cy="562527"/>
          </a:xfrm>
        </p:spPr>
        <p:txBody>
          <a:bodyPr>
            <a:normAutofit/>
          </a:bodyPr>
          <a:lstStyle>
            <a:lvl1pPr algn="ctr">
              <a:defRPr sz="2800">
                <a:solidFill>
                  <a:schemeClr val="tx1"/>
                </a:solidFill>
              </a:defRPr>
            </a:lvl1pPr>
          </a:lstStyle>
          <a:p>
            <a:r>
              <a:rPr lang="en-US"/>
              <a:t>Click to edit Master title style</a:t>
            </a:r>
            <a:endParaRPr lang="id-ID"/>
          </a:p>
        </p:txBody>
      </p:sp>
      <p:sp>
        <p:nvSpPr>
          <p:cNvPr id="8" name="Text Placeholder 7"/>
          <p:cNvSpPr>
            <a:spLocks noGrp="1"/>
          </p:cNvSpPr>
          <p:nvPr>
            <p:ph type="body" sz="quarter" idx="10"/>
          </p:nvPr>
        </p:nvSpPr>
        <p:spPr>
          <a:xfrm>
            <a:off x="417444" y="558294"/>
            <a:ext cx="11357112" cy="436908"/>
          </a:xfrm>
        </p:spPr>
        <p:txBody>
          <a:bodyPr>
            <a:normAutofit/>
          </a:bodyPr>
          <a:lstStyle>
            <a:lvl1pPr marL="0" indent="0" algn="ctr">
              <a:buNone/>
              <a:defRPr sz="1600">
                <a:solidFill>
                  <a:schemeClr val="bg1">
                    <a:lumMod val="50000"/>
                  </a:schemeClr>
                </a:solidFill>
                <a:latin typeface="+mn-lt"/>
              </a:defRPr>
            </a:lvl1pPr>
          </a:lstStyle>
          <a:p>
            <a:pPr lvl="0"/>
            <a:r>
              <a:rPr lang="en-US"/>
              <a:t>Click to edit Master text styles</a:t>
            </a:r>
          </a:p>
        </p:txBody>
      </p:sp>
      <p:sp>
        <p:nvSpPr>
          <p:cNvPr id="13" name="TextBox 12"/>
          <p:cNvSpPr txBox="1"/>
          <p:nvPr userDrawn="1"/>
        </p:nvSpPr>
        <p:spPr>
          <a:xfrm>
            <a:off x="11237846" y="6260362"/>
            <a:ext cx="649356" cy="307777"/>
          </a:xfrm>
          <a:prstGeom prst="rect">
            <a:avLst/>
          </a:prstGeom>
          <a:noFill/>
        </p:spPr>
        <p:txBody>
          <a:bodyPr wrap="square" rtlCol="0">
            <a:spAutoFit/>
          </a:bodyPr>
          <a:lstStyle/>
          <a:p>
            <a:pPr algn="ctr"/>
            <a:fld id="{49B9A1CC-CF23-404A-A754-6B4803B2A082}" type="slidenum">
              <a:rPr lang="id-ID" sz="1400" smtClean="0">
                <a:solidFill>
                  <a:srgbClr val="2B2B2D"/>
                </a:solidFill>
                <a:latin typeface="Roboto Condensed Light"/>
              </a:rPr>
              <a:pPr algn="ctr"/>
              <a:t>‹#›</a:t>
            </a:fld>
            <a:endParaRPr lang="id-ID" sz="1400">
              <a:solidFill>
                <a:srgbClr val="2B2B2D"/>
              </a:solidFill>
              <a:latin typeface="Roboto Condensed Light"/>
            </a:endParaRPr>
          </a:p>
        </p:txBody>
      </p:sp>
      <p:sp>
        <p:nvSpPr>
          <p:cNvPr id="14" name="Oval 13"/>
          <p:cNvSpPr/>
          <p:nvPr userDrawn="1"/>
        </p:nvSpPr>
        <p:spPr>
          <a:xfrm>
            <a:off x="11346524" y="6203278"/>
            <a:ext cx="432000" cy="43200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rgbClr val="FFFFFF"/>
              </a:solidFill>
              <a:latin typeface="Roboto Condensed Light"/>
            </a:endParaRPr>
          </a:p>
        </p:txBody>
      </p:sp>
      <p:sp>
        <p:nvSpPr>
          <p:cNvPr id="16" name="Picture Placeholder 2"/>
          <p:cNvSpPr>
            <a:spLocks noGrp="1"/>
          </p:cNvSpPr>
          <p:nvPr>
            <p:ph type="pic" sz="quarter" idx="12" hasCustomPrompt="1"/>
          </p:nvPr>
        </p:nvSpPr>
        <p:spPr>
          <a:xfrm>
            <a:off x="1081572" y="1620039"/>
            <a:ext cx="2334807" cy="3403893"/>
          </a:xfrm>
          <a:prstGeom prst="roundRect">
            <a:avLst>
              <a:gd name="adj" fmla="val 7248"/>
            </a:avLst>
          </a:prstGeom>
          <a:solidFill>
            <a:schemeClr val="accent2"/>
          </a:solidFill>
        </p:spPr>
        <p:txBody>
          <a:bodyPr anchor="ctr">
            <a:normAutofit/>
          </a:bodyPr>
          <a:lstStyle>
            <a:lvl1pPr marL="0" indent="0" algn="ctr">
              <a:buNone/>
              <a:defRPr sz="1800" b="0" i="0" baseline="0">
                <a:latin typeface="Roboto Medium" charset="0"/>
                <a:ea typeface="Roboto Medium" charset="0"/>
                <a:cs typeface="Roboto Medium" charset="0"/>
              </a:defRPr>
            </a:lvl1pPr>
          </a:lstStyle>
          <a:p>
            <a:r>
              <a:rPr lang="en-US" dirty="0"/>
              <a:t>Insert Image</a:t>
            </a:r>
          </a:p>
        </p:txBody>
      </p:sp>
      <p:sp>
        <p:nvSpPr>
          <p:cNvPr id="17" name="Picture Placeholder 2"/>
          <p:cNvSpPr>
            <a:spLocks noGrp="1"/>
          </p:cNvSpPr>
          <p:nvPr>
            <p:ph type="pic" sz="quarter" idx="13" hasCustomPrompt="1"/>
          </p:nvPr>
        </p:nvSpPr>
        <p:spPr>
          <a:xfrm>
            <a:off x="3635719" y="1620039"/>
            <a:ext cx="2334807" cy="3403893"/>
          </a:xfrm>
          <a:prstGeom prst="roundRect">
            <a:avLst>
              <a:gd name="adj" fmla="val 7248"/>
            </a:avLst>
          </a:prstGeom>
          <a:solidFill>
            <a:schemeClr val="accent2"/>
          </a:solidFill>
        </p:spPr>
        <p:txBody>
          <a:bodyPr anchor="ctr">
            <a:normAutofit/>
          </a:bodyPr>
          <a:lstStyle>
            <a:lvl1pPr marL="0" indent="0" algn="ctr">
              <a:buNone/>
              <a:defRPr sz="1800" b="0" i="0" baseline="0">
                <a:latin typeface="Roboto Medium" charset="0"/>
                <a:ea typeface="Roboto Medium" charset="0"/>
                <a:cs typeface="Roboto Medium" charset="0"/>
              </a:defRPr>
            </a:lvl1pPr>
          </a:lstStyle>
          <a:p>
            <a:r>
              <a:rPr lang="en-US" dirty="0"/>
              <a:t>Insert Image</a:t>
            </a:r>
          </a:p>
        </p:txBody>
      </p:sp>
      <p:sp>
        <p:nvSpPr>
          <p:cNvPr id="18" name="Picture Placeholder 2"/>
          <p:cNvSpPr>
            <a:spLocks noGrp="1"/>
          </p:cNvSpPr>
          <p:nvPr>
            <p:ph type="pic" sz="quarter" idx="14" hasCustomPrompt="1"/>
          </p:nvPr>
        </p:nvSpPr>
        <p:spPr>
          <a:xfrm>
            <a:off x="6189866" y="1620039"/>
            <a:ext cx="2334807" cy="3403893"/>
          </a:xfrm>
          <a:prstGeom prst="roundRect">
            <a:avLst>
              <a:gd name="adj" fmla="val 7248"/>
            </a:avLst>
          </a:prstGeom>
          <a:solidFill>
            <a:schemeClr val="accent2"/>
          </a:solidFill>
        </p:spPr>
        <p:txBody>
          <a:bodyPr anchor="ctr">
            <a:normAutofit/>
          </a:bodyPr>
          <a:lstStyle>
            <a:lvl1pPr marL="0" indent="0" algn="ctr">
              <a:buNone/>
              <a:defRPr sz="1800" b="0" i="0" baseline="0">
                <a:latin typeface="Roboto Medium" charset="0"/>
                <a:ea typeface="Roboto Medium" charset="0"/>
                <a:cs typeface="Roboto Medium" charset="0"/>
              </a:defRPr>
            </a:lvl1pPr>
          </a:lstStyle>
          <a:p>
            <a:r>
              <a:rPr lang="en-US" dirty="0"/>
              <a:t>Insert Image</a:t>
            </a:r>
          </a:p>
        </p:txBody>
      </p:sp>
      <p:sp>
        <p:nvSpPr>
          <p:cNvPr id="20" name="Picture Placeholder 2"/>
          <p:cNvSpPr>
            <a:spLocks noGrp="1"/>
          </p:cNvSpPr>
          <p:nvPr>
            <p:ph type="pic" sz="quarter" idx="15" hasCustomPrompt="1"/>
          </p:nvPr>
        </p:nvSpPr>
        <p:spPr>
          <a:xfrm>
            <a:off x="8744013" y="1620039"/>
            <a:ext cx="2334807" cy="3403893"/>
          </a:xfrm>
          <a:prstGeom prst="roundRect">
            <a:avLst>
              <a:gd name="adj" fmla="val 7248"/>
            </a:avLst>
          </a:prstGeom>
          <a:solidFill>
            <a:schemeClr val="accent2"/>
          </a:solidFill>
        </p:spPr>
        <p:txBody>
          <a:bodyPr anchor="ctr">
            <a:normAutofit/>
          </a:bodyPr>
          <a:lstStyle>
            <a:lvl1pPr marL="0" indent="0" algn="ctr">
              <a:buNone/>
              <a:defRPr sz="1800" b="0" i="0" baseline="0">
                <a:latin typeface="Roboto Medium" charset="0"/>
                <a:ea typeface="Roboto Medium" charset="0"/>
                <a:cs typeface="Roboto Medium" charset="0"/>
              </a:defRPr>
            </a:lvl1pPr>
          </a:lstStyle>
          <a:p>
            <a:r>
              <a:rPr lang="en-US" dirty="0"/>
              <a:t>Insert Image</a:t>
            </a:r>
          </a:p>
        </p:txBody>
      </p:sp>
    </p:spTree>
    <p:extLst>
      <p:ext uri="{BB962C8B-B14F-4D97-AF65-F5344CB8AC3E}">
        <p14:creationId xmlns:p14="http://schemas.microsoft.com/office/powerpoint/2010/main" val="360161275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_4 placeholder ">
    <p:spTree>
      <p:nvGrpSpPr>
        <p:cNvPr id="1" name=""/>
        <p:cNvGrpSpPr/>
        <p:nvPr/>
      </p:nvGrpSpPr>
      <p:grpSpPr>
        <a:xfrm>
          <a:off x="0" y="0"/>
          <a:ext cx="0" cy="0"/>
          <a:chOff x="0" y="0"/>
          <a:chExt cx="0" cy="0"/>
        </a:xfrm>
      </p:grpSpPr>
      <p:sp>
        <p:nvSpPr>
          <p:cNvPr id="2" name="Title 1"/>
          <p:cNvSpPr>
            <a:spLocks noGrp="1"/>
          </p:cNvSpPr>
          <p:nvPr>
            <p:ph type="title"/>
          </p:nvPr>
        </p:nvSpPr>
        <p:spPr>
          <a:xfrm>
            <a:off x="417444" y="782847"/>
            <a:ext cx="11357112" cy="562527"/>
          </a:xfrm>
        </p:spPr>
        <p:txBody>
          <a:bodyPr>
            <a:normAutofit/>
          </a:bodyPr>
          <a:lstStyle>
            <a:lvl1pPr algn="ctr">
              <a:defRPr sz="2800">
                <a:solidFill>
                  <a:schemeClr val="tx1"/>
                </a:solidFill>
              </a:defRPr>
            </a:lvl1pPr>
          </a:lstStyle>
          <a:p>
            <a:r>
              <a:rPr lang="en-US"/>
              <a:t>Click to edit Master title style</a:t>
            </a:r>
            <a:endParaRPr lang="id-ID"/>
          </a:p>
        </p:txBody>
      </p:sp>
      <p:sp>
        <p:nvSpPr>
          <p:cNvPr id="8" name="Text Placeholder 7"/>
          <p:cNvSpPr>
            <a:spLocks noGrp="1"/>
          </p:cNvSpPr>
          <p:nvPr>
            <p:ph type="body" sz="quarter" idx="10"/>
          </p:nvPr>
        </p:nvSpPr>
        <p:spPr>
          <a:xfrm>
            <a:off x="417444" y="558294"/>
            <a:ext cx="11357112" cy="436908"/>
          </a:xfrm>
        </p:spPr>
        <p:txBody>
          <a:bodyPr>
            <a:normAutofit/>
          </a:bodyPr>
          <a:lstStyle>
            <a:lvl1pPr marL="0" indent="0" algn="ctr">
              <a:buNone/>
              <a:defRPr sz="1600">
                <a:solidFill>
                  <a:schemeClr val="bg1">
                    <a:lumMod val="50000"/>
                  </a:schemeClr>
                </a:solidFill>
                <a:latin typeface="+mn-lt"/>
              </a:defRPr>
            </a:lvl1pPr>
          </a:lstStyle>
          <a:p>
            <a:pPr lvl="0"/>
            <a:r>
              <a:rPr lang="en-US"/>
              <a:t>Click to edit Master text styles</a:t>
            </a:r>
          </a:p>
        </p:txBody>
      </p:sp>
      <p:sp>
        <p:nvSpPr>
          <p:cNvPr id="13" name="TextBox 12"/>
          <p:cNvSpPr txBox="1"/>
          <p:nvPr userDrawn="1"/>
        </p:nvSpPr>
        <p:spPr>
          <a:xfrm>
            <a:off x="11237846" y="6260362"/>
            <a:ext cx="649356" cy="307777"/>
          </a:xfrm>
          <a:prstGeom prst="rect">
            <a:avLst/>
          </a:prstGeom>
          <a:noFill/>
        </p:spPr>
        <p:txBody>
          <a:bodyPr wrap="square" rtlCol="0">
            <a:spAutoFit/>
          </a:bodyPr>
          <a:lstStyle/>
          <a:p>
            <a:pPr algn="ctr"/>
            <a:fld id="{49B9A1CC-CF23-404A-A754-6B4803B2A082}" type="slidenum">
              <a:rPr lang="id-ID" sz="1400" smtClean="0">
                <a:solidFill>
                  <a:srgbClr val="2B2B2D"/>
                </a:solidFill>
                <a:latin typeface="Roboto Condensed Light"/>
              </a:rPr>
              <a:pPr algn="ctr"/>
              <a:t>‹#›</a:t>
            </a:fld>
            <a:endParaRPr lang="id-ID" sz="1400">
              <a:solidFill>
                <a:srgbClr val="2B2B2D"/>
              </a:solidFill>
              <a:latin typeface="Roboto Condensed Light"/>
            </a:endParaRPr>
          </a:p>
        </p:txBody>
      </p:sp>
      <p:sp>
        <p:nvSpPr>
          <p:cNvPr id="14" name="Oval 13"/>
          <p:cNvSpPr/>
          <p:nvPr userDrawn="1"/>
        </p:nvSpPr>
        <p:spPr>
          <a:xfrm>
            <a:off x="11346524" y="6203278"/>
            <a:ext cx="432000" cy="43200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rgbClr val="FFFFFF"/>
              </a:solidFill>
              <a:latin typeface="Roboto Condensed Light"/>
            </a:endParaRPr>
          </a:p>
        </p:txBody>
      </p:sp>
      <p:sp>
        <p:nvSpPr>
          <p:cNvPr id="16" name="Picture Placeholder 2"/>
          <p:cNvSpPr>
            <a:spLocks noGrp="1"/>
          </p:cNvSpPr>
          <p:nvPr>
            <p:ph type="pic" sz="quarter" idx="12" hasCustomPrompt="1"/>
          </p:nvPr>
        </p:nvSpPr>
        <p:spPr>
          <a:xfrm>
            <a:off x="682487" y="1620040"/>
            <a:ext cx="2998936" cy="4461170"/>
          </a:xfrm>
          <a:prstGeom prst="roundRect">
            <a:avLst>
              <a:gd name="adj" fmla="val 7248"/>
            </a:avLst>
          </a:prstGeom>
          <a:solidFill>
            <a:schemeClr val="accent2"/>
          </a:solidFill>
        </p:spPr>
        <p:txBody>
          <a:bodyPr anchor="ctr">
            <a:normAutofit/>
          </a:bodyPr>
          <a:lstStyle>
            <a:lvl1pPr marL="0" indent="0" algn="ctr">
              <a:buNone/>
              <a:defRPr sz="1800" b="0" i="0" baseline="0">
                <a:latin typeface="Roboto Medium" charset="0"/>
                <a:ea typeface="Roboto Medium" charset="0"/>
                <a:cs typeface="Roboto Medium" charset="0"/>
              </a:defRPr>
            </a:lvl1pPr>
          </a:lstStyle>
          <a:p>
            <a:r>
              <a:rPr lang="en-US" dirty="0"/>
              <a:t>Insert Image</a:t>
            </a:r>
          </a:p>
        </p:txBody>
      </p:sp>
      <p:sp>
        <p:nvSpPr>
          <p:cNvPr id="17" name="Picture Placeholder 2"/>
          <p:cNvSpPr>
            <a:spLocks noGrp="1"/>
          </p:cNvSpPr>
          <p:nvPr>
            <p:ph type="pic" sz="quarter" idx="13" hasCustomPrompt="1"/>
          </p:nvPr>
        </p:nvSpPr>
        <p:spPr>
          <a:xfrm>
            <a:off x="3900762" y="1620039"/>
            <a:ext cx="2334807" cy="2196587"/>
          </a:xfrm>
          <a:prstGeom prst="roundRect">
            <a:avLst>
              <a:gd name="adj" fmla="val 7248"/>
            </a:avLst>
          </a:prstGeom>
          <a:solidFill>
            <a:schemeClr val="accent2"/>
          </a:solidFill>
        </p:spPr>
        <p:txBody>
          <a:bodyPr anchor="ctr">
            <a:normAutofit/>
          </a:bodyPr>
          <a:lstStyle>
            <a:lvl1pPr marL="0" indent="0" algn="ctr">
              <a:buNone/>
              <a:defRPr sz="1800" b="0" i="0" baseline="0">
                <a:latin typeface="Roboto Medium" charset="0"/>
                <a:ea typeface="Roboto Medium" charset="0"/>
                <a:cs typeface="Roboto Medium" charset="0"/>
              </a:defRPr>
            </a:lvl1pPr>
          </a:lstStyle>
          <a:p>
            <a:r>
              <a:rPr lang="en-US" dirty="0"/>
              <a:t>Insert Image</a:t>
            </a:r>
          </a:p>
        </p:txBody>
      </p:sp>
      <p:sp>
        <p:nvSpPr>
          <p:cNvPr id="18" name="Picture Placeholder 2"/>
          <p:cNvSpPr>
            <a:spLocks noGrp="1"/>
          </p:cNvSpPr>
          <p:nvPr>
            <p:ph type="pic" sz="quarter" idx="14" hasCustomPrompt="1"/>
          </p:nvPr>
        </p:nvSpPr>
        <p:spPr>
          <a:xfrm>
            <a:off x="6454909" y="1620039"/>
            <a:ext cx="2334807" cy="2196587"/>
          </a:xfrm>
          <a:prstGeom prst="roundRect">
            <a:avLst>
              <a:gd name="adj" fmla="val 7248"/>
            </a:avLst>
          </a:prstGeom>
          <a:solidFill>
            <a:schemeClr val="accent2"/>
          </a:solidFill>
        </p:spPr>
        <p:txBody>
          <a:bodyPr anchor="ctr">
            <a:normAutofit/>
          </a:bodyPr>
          <a:lstStyle>
            <a:lvl1pPr marL="0" indent="0" algn="ctr">
              <a:buNone/>
              <a:defRPr sz="1800" b="0" i="0" baseline="0">
                <a:latin typeface="Roboto Medium" charset="0"/>
                <a:ea typeface="Roboto Medium" charset="0"/>
                <a:cs typeface="Roboto Medium" charset="0"/>
              </a:defRPr>
            </a:lvl1pPr>
          </a:lstStyle>
          <a:p>
            <a:r>
              <a:rPr lang="en-US" dirty="0"/>
              <a:t>Insert Image</a:t>
            </a:r>
          </a:p>
        </p:txBody>
      </p:sp>
      <p:sp>
        <p:nvSpPr>
          <p:cNvPr id="20" name="Picture Placeholder 2"/>
          <p:cNvSpPr>
            <a:spLocks noGrp="1"/>
          </p:cNvSpPr>
          <p:nvPr>
            <p:ph type="pic" sz="quarter" idx="15" hasCustomPrompt="1"/>
          </p:nvPr>
        </p:nvSpPr>
        <p:spPr>
          <a:xfrm>
            <a:off x="9009056" y="1620039"/>
            <a:ext cx="2334807" cy="2196587"/>
          </a:xfrm>
          <a:prstGeom prst="roundRect">
            <a:avLst>
              <a:gd name="adj" fmla="val 7248"/>
            </a:avLst>
          </a:prstGeom>
          <a:solidFill>
            <a:schemeClr val="accent2"/>
          </a:solidFill>
        </p:spPr>
        <p:txBody>
          <a:bodyPr anchor="ctr">
            <a:normAutofit/>
          </a:bodyPr>
          <a:lstStyle>
            <a:lvl1pPr marL="0" indent="0" algn="ctr">
              <a:buNone/>
              <a:defRPr sz="1800" b="0" i="0" baseline="0">
                <a:latin typeface="Roboto Medium" charset="0"/>
                <a:ea typeface="Roboto Medium" charset="0"/>
                <a:cs typeface="Roboto Medium" charset="0"/>
              </a:defRPr>
            </a:lvl1pPr>
          </a:lstStyle>
          <a:p>
            <a:r>
              <a:rPr lang="en-US" dirty="0"/>
              <a:t>Insert Image</a:t>
            </a:r>
          </a:p>
        </p:txBody>
      </p:sp>
      <p:sp>
        <p:nvSpPr>
          <p:cNvPr id="21" name="Picture Placeholder 2"/>
          <p:cNvSpPr>
            <a:spLocks noGrp="1"/>
          </p:cNvSpPr>
          <p:nvPr>
            <p:ph type="pic" sz="quarter" idx="16" hasCustomPrompt="1"/>
          </p:nvPr>
        </p:nvSpPr>
        <p:spPr>
          <a:xfrm>
            <a:off x="3900762" y="3884623"/>
            <a:ext cx="7443101" cy="2196587"/>
          </a:xfrm>
          <a:prstGeom prst="roundRect">
            <a:avLst>
              <a:gd name="adj" fmla="val 7248"/>
            </a:avLst>
          </a:prstGeom>
          <a:solidFill>
            <a:schemeClr val="accent2"/>
          </a:solidFill>
        </p:spPr>
        <p:txBody>
          <a:bodyPr anchor="ctr">
            <a:normAutofit/>
          </a:bodyPr>
          <a:lstStyle>
            <a:lvl1pPr marL="0" indent="0" algn="ctr">
              <a:buNone/>
              <a:defRPr sz="1800" b="0" i="0" baseline="0">
                <a:latin typeface="Roboto Medium" charset="0"/>
                <a:ea typeface="Roboto Medium" charset="0"/>
                <a:cs typeface="Roboto Medium" charset="0"/>
              </a:defRPr>
            </a:lvl1pPr>
          </a:lstStyle>
          <a:p>
            <a:r>
              <a:rPr lang="en-US" dirty="0"/>
              <a:t>Insert Image</a:t>
            </a:r>
          </a:p>
        </p:txBody>
      </p:sp>
    </p:spTree>
    <p:extLst>
      <p:ext uri="{BB962C8B-B14F-4D97-AF65-F5344CB8AC3E}">
        <p14:creationId xmlns:p14="http://schemas.microsoft.com/office/powerpoint/2010/main" val="224986352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4 placeholder hight">
    <p:spTree>
      <p:nvGrpSpPr>
        <p:cNvPr id="1" name=""/>
        <p:cNvGrpSpPr/>
        <p:nvPr/>
      </p:nvGrpSpPr>
      <p:grpSpPr>
        <a:xfrm>
          <a:off x="0" y="0"/>
          <a:ext cx="0" cy="0"/>
          <a:chOff x="0" y="0"/>
          <a:chExt cx="0" cy="0"/>
        </a:xfrm>
      </p:grpSpPr>
      <p:sp>
        <p:nvSpPr>
          <p:cNvPr id="2" name="Title 1"/>
          <p:cNvSpPr>
            <a:spLocks noGrp="1"/>
          </p:cNvSpPr>
          <p:nvPr>
            <p:ph type="title"/>
          </p:nvPr>
        </p:nvSpPr>
        <p:spPr>
          <a:xfrm>
            <a:off x="417444" y="782847"/>
            <a:ext cx="11357112" cy="562527"/>
          </a:xfrm>
        </p:spPr>
        <p:txBody>
          <a:bodyPr>
            <a:normAutofit/>
          </a:bodyPr>
          <a:lstStyle>
            <a:lvl1pPr algn="ctr">
              <a:defRPr sz="2800">
                <a:solidFill>
                  <a:schemeClr val="tx1"/>
                </a:solidFill>
              </a:defRPr>
            </a:lvl1pPr>
          </a:lstStyle>
          <a:p>
            <a:r>
              <a:rPr lang="en-US"/>
              <a:t>Click to edit Master title style</a:t>
            </a:r>
            <a:endParaRPr lang="id-ID"/>
          </a:p>
        </p:txBody>
      </p:sp>
      <p:sp>
        <p:nvSpPr>
          <p:cNvPr id="8" name="Text Placeholder 7"/>
          <p:cNvSpPr>
            <a:spLocks noGrp="1"/>
          </p:cNvSpPr>
          <p:nvPr>
            <p:ph type="body" sz="quarter" idx="10"/>
          </p:nvPr>
        </p:nvSpPr>
        <p:spPr>
          <a:xfrm>
            <a:off x="417444" y="558294"/>
            <a:ext cx="11357112" cy="436908"/>
          </a:xfrm>
        </p:spPr>
        <p:txBody>
          <a:bodyPr>
            <a:normAutofit/>
          </a:bodyPr>
          <a:lstStyle>
            <a:lvl1pPr marL="0" indent="0" algn="ctr">
              <a:buNone/>
              <a:defRPr sz="1600">
                <a:solidFill>
                  <a:schemeClr val="bg1">
                    <a:lumMod val="50000"/>
                  </a:schemeClr>
                </a:solidFill>
                <a:latin typeface="+mn-lt"/>
              </a:defRPr>
            </a:lvl1pPr>
          </a:lstStyle>
          <a:p>
            <a:pPr lvl="0"/>
            <a:r>
              <a:rPr lang="en-US"/>
              <a:t>Click to edit Master text styles</a:t>
            </a:r>
          </a:p>
        </p:txBody>
      </p:sp>
      <p:sp>
        <p:nvSpPr>
          <p:cNvPr id="13" name="TextBox 12"/>
          <p:cNvSpPr txBox="1"/>
          <p:nvPr userDrawn="1"/>
        </p:nvSpPr>
        <p:spPr>
          <a:xfrm>
            <a:off x="11237846" y="6260362"/>
            <a:ext cx="649356" cy="307777"/>
          </a:xfrm>
          <a:prstGeom prst="rect">
            <a:avLst/>
          </a:prstGeom>
          <a:noFill/>
        </p:spPr>
        <p:txBody>
          <a:bodyPr wrap="square" rtlCol="0">
            <a:spAutoFit/>
          </a:bodyPr>
          <a:lstStyle/>
          <a:p>
            <a:pPr algn="ctr"/>
            <a:fld id="{49B9A1CC-CF23-404A-A754-6B4803B2A082}" type="slidenum">
              <a:rPr lang="id-ID" sz="1400" smtClean="0">
                <a:solidFill>
                  <a:srgbClr val="2B2B2D"/>
                </a:solidFill>
                <a:latin typeface="Roboto Condensed Light"/>
              </a:rPr>
              <a:pPr algn="ctr"/>
              <a:t>‹#›</a:t>
            </a:fld>
            <a:endParaRPr lang="id-ID" sz="1400">
              <a:solidFill>
                <a:srgbClr val="2B2B2D"/>
              </a:solidFill>
              <a:latin typeface="Roboto Condensed Light"/>
            </a:endParaRPr>
          </a:p>
        </p:txBody>
      </p:sp>
      <p:sp>
        <p:nvSpPr>
          <p:cNvPr id="14" name="Oval 13"/>
          <p:cNvSpPr/>
          <p:nvPr userDrawn="1"/>
        </p:nvSpPr>
        <p:spPr>
          <a:xfrm>
            <a:off x="11346524" y="6203278"/>
            <a:ext cx="432000" cy="43200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rgbClr val="FFFFFF"/>
              </a:solidFill>
              <a:latin typeface="Roboto Condensed Light"/>
            </a:endParaRPr>
          </a:p>
        </p:txBody>
      </p:sp>
      <p:sp>
        <p:nvSpPr>
          <p:cNvPr id="16" name="Picture Placeholder 2"/>
          <p:cNvSpPr>
            <a:spLocks noGrp="1"/>
          </p:cNvSpPr>
          <p:nvPr>
            <p:ph type="pic" sz="quarter" idx="12" hasCustomPrompt="1"/>
          </p:nvPr>
        </p:nvSpPr>
        <p:spPr>
          <a:xfrm>
            <a:off x="1055068" y="1868246"/>
            <a:ext cx="2334807" cy="1494222"/>
          </a:xfrm>
          <a:prstGeom prst="roundRect">
            <a:avLst>
              <a:gd name="adj" fmla="val 7248"/>
            </a:avLst>
          </a:prstGeom>
          <a:solidFill>
            <a:schemeClr val="accent2"/>
          </a:solidFill>
        </p:spPr>
        <p:txBody>
          <a:bodyPr anchor="ctr">
            <a:normAutofit/>
          </a:bodyPr>
          <a:lstStyle>
            <a:lvl1pPr marL="0" indent="0" algn="ctr">
              <a:buNone/>
              <a:defRPr sz="1800" b="0" i="0" baseline="0">
                <a:latin typeface="Roboto Medium" charset="0"/>
                <a:ea typeface="Roboto Medium" charset="0"/>
                <a:cs typeface="Roboto Medium" charset="0"/>
              </a:defRPr>
            </a:lvl1pPr>
          </a:lstStyle>
          <a:p>
            <a:r>
              <a:rPr lang="en-US" dirty="0"/>
              <a:t>Insert Image</a:t>
            </a:r>
          </a:p>
        </p:txBody>
      </p:sp>
      <p:sp>
        <p:nvSpPr>
          <p:cNvPr id="17" name="Picture Placeholder 2"/>
          <p:cNvSpPr>
            <a:spLocks noGrp="1"/>
          </p:cNvSpPr>
          <p:nvPr>
            <p:ph type="pic" sz="quarter" idx="13" hasCustomPrompt="1"/>
          </p:nvPr>
        </p:nvSpPr>
        <p:spPr>
          <a:xfrm>
            <a:off x="3609215" y="1868246"/>
            <a:ext cx="2334807" cy="1494222"/>
          </a:xfrm>
          <a:prstGeom prst="roundRect">
            <a:avLst>
              <a:gd name="adj" fmla="val 7248"/>
            </a:avLst>
          </a:prstGeom>
          <a:solidFill>
            <a:schemeClr val="accent2"/>
          </a:solidFill>
        </p:spPr>
        <p:txBody>
          <a:bodyPr anchor="ctr">
            <a:normAutofit/>
          </a:bodyPr>
          <a:lstStyle>
            <a:lvl1pPr marL="0" indent="0" algn="ctr">
              <a:buNone/>
              <a:defRPr sz="1800" b="0" i="0" baseline="0">
                <a:latin typeface="Roboto Medium" charset="0"/>
                <a:ea typeface="Roboto Medium" charset="0"/>
                <a:cs typeface="Roboto Medium" charset="0"/>
              </a:defRPr>
            </a:lvl1pPr>
          </a:lstStyle>
          <a:p>
            <a:r>
              <a:rPr lang="en-US" dirty="0"/>
              <a:t>Insert Image</a:t>
            </a:r>
          </a:p>
        </p:txBody>
      </p:sp>
      <p:sp>
        <p:nvSpPr>
          <p:cNvPr id="18" name="Picture Placeholder 2"/>
          <p:cNvSpPr>
            <a:spLocks noGrp="1"/>
          </p:cNvSpPr>
          <p:nvPr>
            <p:ph type="pic" sz="quarter" idx="14" hasCustomPrompt="1"/>
          </p:nvPr>
        </p:nvSpPr>
        <p:spPr>
          <a:xfrm>
            <a:off x="6163362" y="1868246"/>
            <a:ext cx="2334807" cy="1494222"/>
          </a:xfrm>
          <a:prstGeom prst="roundRect">
            <a:avLst>
              <a:gd name="adj" fmla="val 7248"/>
            </a:avLst>
          </a:prstGeom>
          <a:solidFill>
            <a:schemeClr val="accent2"/>
          </a:solidFill>
        </p:spPr>
        <p:txBody>
          <a:bodyPr anchor="ctr">
            <a:normAutofit/>
          </a:bodyPr>
          <a:lstStyle>
            <a:lvl1pPr marL="0" indent="0" algn="ctr">
              <a:buNone/>
              <a:defRPr sz="1800" b="0" i="0" baseline="0">
                <a:latin typeface="Roboto Medium" charset="0"/>
                <a:ea typeface="Roboto Medium" charset="0"/>
                <a:cs typeface="Roboto Medium" charset="0"/>
              </a:defRPr>
            </a:lvl1pPr>
          </a:lstStyle>
          <a:p>
            <a:r>
              <a:rPr lang="en-US" dirty="0"/>
              <a:t>Insert Image</a:t>
            </a:r>
          </a:p>
        </p:txBody>
      </p:sp>
      <p:sp>
        <p:nvSpPr>
          <p:cNvPr id="20" name="Picture Placeholder 2"/>
          <p:cNvSpPr>
            <a:spLocks noGrp="1"/>
          </p:cNvSpPr>
          <p:nvPr>
            <p:ph type="pic" sz="quarter" idx="15" hasCustomPrompt="1"/>
          </p:nvPr>
        </p:nvSpPr>
        <p:spPr>
          <a:xfrm>
            <a:off x="8717509" y="1868246"/>
            <a:ext cx="2334807" cy="1494222"/>
          </a:xfrm>
          <a:prstGeom prst="roundRect">
            <a:avLst>
              <a:gd name="adj" fmla="val 7248"/>
            </a:avLst>
          </a:prstGeom>
          <a:solidFill>
            <a:schemeClr val="accent2"/>
          </a:solidFill>
        </p:spPr>
        <p:txBody>
          <a:bodyPr anchor="ctr">
            <a:normAutofit/>
          </a:bodyPr>
          <a:lstStyle>
            <a:lvl1pPr marL="0" indent="0" algn="ctr">
              <a:buNone/>
              <a:defRPr sz="1800" b="0" i="0" baseline="0">
                <a:latin typeface="Roboto Medium" charset="0"/>
                <a:ea typeface="Roboto Medium" charset="0"/>
                <a:cs typeface="Roboto Medium" charset="0"/>
              </a:defRPr>
            </a:lvl1pPr>
          </a:lstStyle>
          <a:p>
            <a:r>
              <a:rPr lang="en-US" dirty="0"/>
              <a:t>Insert Image</a:t>
            </a:r>
          </a:p>
        </p:txBody>
      </p:sp>
      <p:sp>
        <p:nvSpPr>
          <p:cNvPr id="21" name="Picture Placeholder 2"/>
          <p:cNvSpPr>
            <a:spLocks noGrp="1"/>
          </p:cNvSpPr>
          <p:nvPr>
            <p:ph type="pic" sz="quarter" idx="16" hasCustomPrompt="1"/>
          </p:nvPr>
        </p:nvSpPr>
        <p:spPr>
          <a:xfrm>
            <a:off x="1055068" y="3962912"/>
            <a:ext cx="2334807" cy="1494222"/>
          </a:xfrm>
          <a:prstGeom prst="roundRect">
            <a:avLst>
              <a:gd name="adj" fmla="val 7248"/>
            </a:avLst>
          </a:prstGeom>
          <a:solidFill>
            <a:schemeClr val="accent2"/>
          </a:solidFill>
        </p:spPr>
        <p:txBody>
          <a:bodyPr anchor="ctr">
            <a:normAutofit/>
          </a:bodyPr>
          <a:lstStyle>
            <a:lvl1pPr marL="0" indent="0" algn="ctr">
              <a:buNone/>
              <a:defRPr sz="1800" b="0" i="0" baseline="0">
                <a:latin typeface="Roboto Medium" charset="0"/>
                <a:ea typeface="Roboto Medium" charset="0"/>
                <a:cs typeface="Roboto Medium" charset="0"/>
              </a:defRPr>
            </a:lvl1pPr>
          </a:lstStyle>
          <a:p>
            <a:r>
              <a:rPr lang="en-US" dirty="0"/>
              <a:t>Insert Image</a:t>
            </a:r>
          </a:p>
        </p:txBody>
      </p:sp>
      <p:sp>
        <p:nvSpPr>
          <p:cNvPr id="22" name="Picture Placeholder 2"/>
          <p:cNvSpPr>
            <a:spLocks noGrp="1"/>
          </p:cNvSpPr>
          <p:nvPr>
            <p:ph type="pic" sz="quarter" idx="17" hasCustomPrompt="1"/>
          </p:nvPr>
        </p:nvSpPr>
        <p:spPr>
          <a:xfrm>
            <a:off x="3609215" y="3962912"/>
            <a:ext cx="2334807" cy="1494222"/>
          </a:xfrm>
          <a:prstGeom prst="roundRect">
            <a:avLst>
              <a:gd name="adj" fmla="val 7248"/>
            </a:avLst>
          </a:prstGeom>
          <a:solidFill>
            <a:schemeClr val="accent2"/>
          </a:solidFill>
        </p:spPr>
        <p:txBody>
          <a:bodyPr anchor="ctr">
            <a:normAutofit/>
          </a:bodyPr>
          <a:lstStyle>
            <a:lvl1pPr marL="0" indent="0" algn="ctr">
              <a:buNone/>
              <a:defRPr sz="1800" b="0" i="0" baseline="0">
                <a:latin typeface="Roboto Medium" charset="0"/>
                <a:ea typeface="Roboto Medium" charset="0"/>
                <a:cs typeface="Roboto Medium" charset="0"/>
              </a:defRPr>
            </a:lvl1pPr>
          </a:lstStyle>
          <a:p>
            <a:r>
              <a:rPr lang="en-US" dirty="0"/>
              <a:t>Insert Image</a:t>
            </a:r>
          </a:p>
        </p:txBody>
      </p:sp>
      <p:sp>
        <p:nvSpPr>
          <p:cNvPr id="23" name="Picture Placeholder 2"/>
          <p:cNvSpPr>
            <a:spLocks noGrp="1"/>
          </p:cNvSpPr>
          <p:nvPr>
            <p:ph type="pic" sz="quarter" idx="18" hasCustomPrompt="1"/>
          </p:nvPr>
        </p:nvSpPr>
        <p:spPr>
          <a:xfrm>
            <a:off x="6163362" y="3962912"/>
            <a:ext cx="2334807" cy="1494222"/>
          </a:xfrm>
          <a:prstGeom prst="roundRect">
            <a:avLst>
              <a:gd name="adj" fmla="val 7248"/>
            </a:avLst>
          </a:prstGeom>
          <a:solidFill>
            <a:schemeClr val="accent2"/>
          </a:solidFill>
        </p:spPr>
        <p:txBody>
          <a:bodyPr anchor="ctr">
            <a:normAutofit/>
          </a:bodyPr>
          <a:lstStyle>
            <a:lvl1pPr marL="0" indent="0" algn="ctr">
              <a:buNone/>
              <a:defRPr sz="1800" b="0" i="0" baseline="0">
                <a:latin typeface="Roboto Medium" charset="0"/>
                <a:ea typeface="Roboto Medium" charset="0"/>
                <a:cs typeface="Roboto Medium" charset="0"/>
              </a:defRPr>
            </a:lvl1pPr>
          </a:lstStyle>
          <a:p>
            <a:r>
              <a:rPr lang="en-US" dirty="0"/>
              <a:t>Insert Image</a:t>
            </a:r>
          </a:p>
        </p:txBody>
      </p:sp>
      <p:sp>
        <p:nvSpPr>
          <p:cNvPr id="24" name="Picture Placeholder 2"/>
          <p:cNvSpPr>
            <a:spLocks noGrp="1"/>
          </p:cNvSpPr>
          <p:nvPr>
            <p:ph type="pic" sz="quarter" idx="19" hasCustomPrompt="1"/>
          </p:nvPr>
        </p:nvSpPr>
        <p:spPr>
          <a:xfrm>
            <a:off x="8717509" y="3962912"/>
            <a:ext cx="2334807" cy="1494222"/>
          </a:xfrm>
          <a:prstGeom prst="roundRect">
            <a:avLst>
              <a:gd name="adj" fmla="val 7248"/>
            </a:avLst>
          </a:prstGeom>
          <a:solidFill>
            <a:schemeClr val="accent2"/>
          </a:solidFill>
        </p:spPr>
        <p:txBody>
          <a:bodyPr anchor="ctr">
            <a:normAutofit/>
          </a:bodyPr>
          <a:lstStyle>
            <a:lvl1pPr marL="0" indent="0" algn="ctr">
              <a:buNone/>
              <a:defRPr sz="1800" b="0" i="0" baseline="0">
                <a:latin typeface="Roboto Medium" charset="0"/>
                <a:ea typeface="Roboto Medium" charset="0"/>
                <a:cs typeface="Roboto Medium" charset="0"/>
              </a:defRPr>
            </a:lvl1pPr>
          </a:lstStyle>
          <a:p>
            <a:r>
              <a:rPr lang="en-US" dirty="0"/>
              <a:t>Insert Image</a:t>
            </a:r>
          </a:p>
        </p:txBody>
      </p:sp>
    </p:spTree>
    <p:extLst>
      <p:ext uri="{BB962C8B-B14F-4D97-AF65-F5344CB8AC3E}">
        <p14:creationId xmlns:p14="http://schemas.microsoft.com/office/powerpoint/2010/main" val="212501677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4 placeholder box">
    <p:spTree>
      <p:nvGrpSpPr>
        <p:cNvPr id="1" name=""/>
        <p:cNvGrpSpPr/>
        <p:nvPr/>
      </p:nvGrpSpPr>
      <p:grpSpPr>
        <a:xfrm>
          <a:off x="0" y="0"/>
          <a:ext cx="0" cy="0"/>
          <a:chOff x="0" y="0"/>
          <a:chExt cx="0" cy="0"/>
        </a:xfrm>
      </p:grpSpPr>
      <p:sp>
        <p:nvSpPr>
          <p:cNvPr id="2" name="Title 1"/>
          <p:cNvSpPr>
            <a:spLocks noGrp="1"/>
          </p:cNvSpPr>
          <p:nvPr>
            <p:ph type="title"/>
          </p:nvPr>
        </p:nvSpPr>
        <p:spPr>
          <a:xfrm>
            <a:off x="417444" y="782847"/>
            <a:ext cx="11357112" cy="562527"/>
          </a:xfrm>
        </p:spPr>
        <p:txBody>
          <a:bodyPr>
            <a:normAutofit/>
          </a:bodyPr>
          <a:lstStyle>
            <a:lvl1pPr algn="ctr">
              <a:defRPr sz="2800">
                <a:solidFill>
                  <a:schemeClr val="tx1"/>
                </a:solidFill>
              </a:defRPr>
            </a:lvl1pPr>
          </a:lstStyle>
          <a:p>
            <a:r>
              <a:rPr lang="en-US"/>
              <a:t>Click to edit Master title style</a:t>
            </a:r>
            <a:endParaRPr lang="id-ID"/>
          </a:p>
        </p:txBody>
      </p:sp>
      <p:sp>
        <p:nvSpPr>
          <p:cNvPr id="8" name="Text Placeholder 7"/>
          <p:cNvSpPr>
            <a:spLocks noGrp="1"/>
          </p:cNvSpPr>
          <p:nvPr>
            <p:ph type="body" sz="quarter" idx="10"/>
          </p:nvPr>
        </p:nvSpPr>
        <p:spPr>
          <a:xfrm>
            <a:off x="417444" y="558294"/>
            <a:ext cx="11357112" cy="436908"/>
          </a:xfrm>
        </p:spPr>
        <p:txBody>
          <a:bodyPr>
            <a:normAutofit/>
          </a:bodyPr>
          <a:lstStyle>
            <a:lvl1pPr marL="0" indent="0" algn="ctr">
              <a:buNone/>
              <a:defRPr sz="1600">
                <a:solidFill>
                  <a:schemeClr val="bg1">
                    <a:lumMod val="50000"/>
                  </a:schemeClr>
                </a:solidFill>
                <a:latin typeface="+mn-lt"/>
              </a:defRPr>
            </a:lvl1pPr>
          </a:lstStyle>
          <a:p>
            <a:pPr lvl="0"/>
            <a:r>
              <a:rPr lang="en-US"/>
              <a:t>Click to edit Master text styles</a:t>
            </a:r>
          </a:p>
        </p:txBody>
      </p:sp>
      <p:sp>
        <p:nvSpPr>
          <p:cNvPr id="13" name="TextBox 12"/>
          <p:cNvSpPr txBox="1"/>
          <p:nvPr userDrawn="1"/>
        </p:nvSpPr>
        <p:spPr>
          <a:xfrm>
            <a:off x="11237846" y="6260362"/>
            <a:ext cx="649356" cy="307777"/>
          </a:xfrm>
          <a:prstGeom prst="rect">
            <a:avLst/>
          </a:prstGeom>
          <a:noFill/>
        </p:spPr>
        <p:txBody>
          <a:bodyPr wrap="square" rtlCol="0">
            <a:spAutoFit/>
          </a:bodyPr>
          <a:lstStyle/>
          <a:p>
            <a:pPr algn="ctr"/>
            <a:fld id="{49B9A1CC-CF23-404A-A754-6B4803B2A082}" type="slidenum">
              <a:rPr lang="id-ID" sz="1400" smtClean="0">
                <a:solidFill>
                  <a:srgbClr val="2B2B2D"/>
                </a:solidFill>
                <a:latin typeface="Roboto Condensed Light"/>
              </a:rPr>
              <a:pPr algn="ctr"/>
              <a:t>‹#›</a:t>
            </a:fld>
            <a:endParaRPr lang="id-ID" sz="1400">
              <a:solidFill>
                <a:srgbClr val="2B2B2D"/>
              </a:solidFill>
              <a:latin typeface="Roboto Condensed Light"/>
            </a:endParaRPr>
          </a:p>
        </p:txBody>
      </p:sp>
      <p:sp>
        <p:nvSpPr>
          <p:cNvPr id="14" name="Oval 13"/>
          <p:cNvSpPr/>
          <p:nvPr userDrawn="1"/>
        </p:nvSpPr>
        <p:spPr>
          <a:xfrm>
            <a:off x="11346524" y="6203278"/>
            <a:ext cx="432000" cy="43200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rgbClr val="FFFFFF"/>
              </a:solidFill>
              <a:latin typeface="Roboto Condensed Light"/>
            </a:endParaRPr>
          </a:p>
        </p:txBody>
      </p:sp>
      <p:sp>
        <p:nvSpPr>
          <p:cNvPr id="16" name="Picture Placeholder 2"/>
          <p:cNvSpPr>
            <a:spLocks noGrp="1"/>
          </p:cNvSpPr>
          <p:nvPr>
            <p:ph type="pic" sz="quarter" idx="13" hasCustomPrompt="1"/>
          </p:nvPr>
        </p:nvSpPr>
        <p:spPr>
          <a:xfrm>
            <a:off x="4233139" y="1829617"/>
            <a:ext cx="1893203" cy="2009001"/>
          </a:xfrm>
          <a:custGeom>
            <a:avLst/>
            <a:gdLst>
              <a:gd name="connsiteX0" fmla="*/ 0 w 1501342"/>
              <a:gd name="connsiteY0" fmla="*/ 84976 h 1501342"/>
              <a:gd name="connsiteX1" fmla="*/ 84976 w 1501342"/>
              <a:gd name="connsiteY1" fmla="*/ 0 h 1501342"/>
              <a:gd name="connsiteX2" fmla="*/ 1416366 w 1501342"/>
              <a:gd name="connsiteY2" fmla="*/ 0 h 1501342"/>
              <a:gd name="connsiteX3" fmla="*/ 1501342 w 1501342"/>
              <a:gd name="connsiteY3" fmla="*/ 84976 h 1501342"/>
              <a:gd name="connsiteX4" fmla="*/ 1501342 w 1501342"/>
              <a:gd name="connsiteY4" fmla="*/ 1416366 h 1501342"/>
              <a:gd name="connsiteX5" fmla="*/ 1416366 w 1501342"/>
              <a:gd name="connsiteY5" fmla="*/ 1501342 h 1501342"/>
              <a:gd name="connsiteX6" fmla="*/ 84976 w 1501342"/>
              <a:gd name="connsiteY6" fmla="*/ 1501342 h 1501342"/>
              <a:gd name="connsiteX7" fmla="*/ 0 w 1501342"/>
              <a:gd name="connsiteY7" fmla="*/ 1416366 h 1501342"/>
              <a:gd name="connsiteX8" fmla="*/ 0 w 1501342"/>
              <a:gd name="connsiteY8" fmla="*/ 84976 h 1501342"/>
              <a:gd name="connsiteX0" fmla="*/ 0 w 1501342"/>
              <a:gd name="connsiteY0" fmla="*/ 84976 h 1501342"/>
              <a:gd name="connsiteX1" fmla="*/ 84976 w 1501342"/>
              <a:gd name="connsiteY1" fmla="*/ 0 h 1501342"/>
              <a:gd name="connsiteX2" fmla="*/ 1416366 w 1501342"/>
              <a:gd name="connsiteY2" fmla="*/ 0 h 1501342"/>
              <a:gd name="connsiteX3" fmla="*/ 1501342 w 1501342"/>
              <a:gd name="connsiteY3" fmla="*/ 84976 h 1501342"/>
              <a:gd name="connsiteX4" fmla="*/ 1501342 w 1501342"/>
              <a:gd name="connsiteY4" fmla="*/ 1416366 h 1501342"/>
              <a:gd name="connsiteX5" fmla="*/ 1416366 w 1501342"/>
              <a:gd name="connsiteY5" fmla="*/ 1501342 h 1501342"/>
              <a:gd name="connsiteX6" fmla="*/ 84976 w 1501342"/>
              <a:gd name="connsiteY6" fmla="*/ 1501342 h 1501342"/>
              <a:gd name="connsiteX7" fmla="*/ 0 w 1501342"/>
              <a:gd name="connsiteY7" fmla="*/ 1416366 h 1501342"/>
              <a:gd name="connsiteX8" fmla="*/ 0 w 1501342"/>
              <a:gd name="connsiteY8" fmla="*/ 84976 h 1501342"/>
              <a:gd name="connsiteX0" fmla="*/ 0 w 1501342"/>
              <a:gd name="connsiteY0" fmla="*/ 1416366 h 1501342"/>
              <a:gd name="connsiteX1" fmla="*/ 84976 w 1501342"/>
              <a:gd name="connsiteY1" fmla="*/ 0 h 1501342"/>
              <a:gd name="connsiteX2" fmla="*/ 1416366 w 1501342"/>
              <a:gd name="connsiteY2" fmla="*/ 0 h 1501342"/>
              <a:gd name="connsiteX3" fmla="*/ 1501342 w 1501342"/>
              <a:gd name="connsiteY3" fmla="*/ 84976 h 1501342"/>
              <a:gd name="connsiteX4" fmla="*/ 1501342 w 1501342"/>
              <a:gd name="connsiteY4" fmla="*/ 1416366 h 1501342"/>
              <a:gd name="connsiteX5" fmla="*/ 1416366 w 1501342"/>
              <a:gd name="connsiteY5" fmla="*/ 1501342 h 1501342"/>
              <a:gd name="connsiteX6" fmla="*/ 84976 w 1501342"/>
              <a:gd name="connsiteY6" fmla="*/ 1501342 h 1501342"/>
              <a:gd name="connsiteX7" fmla="*/ 0 w 1501342"/>
              <a:gd name="connsiteY7" fmla="*/ 1416366 h 1501342"/>
              <a:gd name="connsiteX0" fmla="*/ 166423 w 1582789"/>
              <a:gd name="connsiteY0" fmla="*/ 1501342 h 1501342"/>
              <a:gd name="connsiteX1" fmla="*/ 166423 w 1582789"/>
              <a:gd name="connsiteY1" fmla="*/ 0 h 1501342"/>
              <a:gd name="connsiteX2" fmla="*/ 1497813 w 1582789"/>
              <a:gd name="connsiteY2" fmla="*/ 0 h 1501342"/>
              <a:gd name="connsiteX3" fmla="*/ 1582789 w 1582789"/>
              <a:gd name="connsiteY3" fmla="*/ 84976 h 1501342"/>
              <a:gd name="connsiteX4" fmla="*/ 1582789 w 1582789"/>
              <a:gd name="connsiteY4" fmla="*/ 1416366 h 1501342"/>
              <a:gd name="connsiteX5" fmla="*/ 1497813 w 1582789"/>
              <a:gd name="connsiteY5" fmla="*/ 1501342 h 1501342"/>
              <a:gd name="connsiteX6" fmla="*/ 166423 w 1582789"/>
              <a:gd name="connsiteY6" fmla="*/ 1501342 h 1501342"/>
              <a:gd name="connsiteX0" fmla="*/ 0 w 1416366"/>
              <a:gd name="connsiteY0" fmla="*/ 1501342 h 1501342"/>
              <a:gd name="connsiteX1" fmla="*/ 0 w 1416366"/>
              <a:gd name="connsiteY1" fmla="*/ 0 h 1501342"/>
              <a:gd name="connsiteX2" fmla="*/ 1331390 w 1416366"/>
              <a:gd name="connsiteY2" fmla="*/ 0 h 1501342"/>
              <a:gd name="connsiteX3" fmla="*/ 1416366 w 1416366"/>
              <a:gd name="connsiteY3" fmla="*/ 84976 h 1501342"/>
              <a:gd name="connsiteX4" fmla="*/ 1416366 w 1416366"/>
              <a:gd name="connsiteY4" fmla="*/ 1416366 h 1501342"/>
              <a:gd name="connsiteX5" fmla="*/ 1331390 w 1416366"/>
              <a:gd name="connsiteY5" fmla="*/ 1501342 h 1501342"/>
              <a:gd name="connsiteX6" fmla="*/ 0 w 1416366"/>
              <a:gd name="connsiteY6" fmla="*/ 1501342 h 1501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6366" h="1501342">
                <a:moveTo>
                  <a:pt x="0" y="1501342"/>
                </a:moveTo>
                <a:lnTo>
                  <a:pt x="0" y="0"/>
                </a:lnTo>
                <a:lnTo>
                  <a:pt x="1331390" y="0"/>
                </a:lnTo>
                <a:cubicBezTo>
                  <a:pt x="1378321" y="0"/>
                  <a:pt x="1416366" y="38045"/>
                  <a:pt x="1416366" y="84976"/>
                </a:cubicBezTo>
                <a:lnTo>
                  <a:pt x="1416366" y="1416366"/>
                </a:lnTo>
                <a:cubicBezTo>
                  <a:pt x="1416366" y="1463297"/>
                  <a:pt x="1378321" y="1501342"/>
                  <a:pt x="1331390" y="1501342"/>
                </a:cubicBezTo>
                <a:lnTo>
                  <a:pt x="0" y="1501342"/>
                </a:lnTo>
                <a:close/>
              </a:path>
            </a:pathLst>
          </a:custGeom>
          <a:solidFill>
            <a:schemeClr val="accent2"/>
          </a:solidFill>
        </p:spPr>
        <p:txBody>
          <a:bodyPr anchor="ctr">
            <a:normAutofit/>
          </a:bodyPr>
          <a:lstStyle>
            <a:lvl1pPr marL="0" indent="0" algn="ctr">
              <a:buNone/>
              <a:defRPr sz="1800" b="0" i="0" baseline="0">
                <a:latin typeface="Roboto Medium" charset="0"/>
                <a:ea typeface="Roboto Medium" charset="0"/>
                <a:cs typeface="Roboto Medium" charset="0"/>
              </a:defRPr>
            </a:lvl1pPr>
          </a:lstStyle>
          <a:p>
            <a:r>
              <a:rPr lang="en-US" dirty="0"/>
              <a:t>Insert Image</a:t>
            </a:r>
          </a:p>
        </p:txBody>
      </p:sp>
      <p:sp>
        <p:nvSpPr>
          <p:cNvPr id="17" name="Picture Placeholder 2"/>
          <p:cNvSpPr>
            <a:spLocks noGrp="1"/>
          </p:cNvSpPr>
          <p:nvPr>
            <p:ph type="pic" sz="quarter" idx="14" hasCustomPrompt="1"/>
          </p:nvPr>
        </p:nvSpPr>
        <p:spPr>
          <a:xfrm>
            <a:off x="9453321" y="1829617"/>
            <a:ext cx="1893203" cy="2009001"/>
          </a:xfrm>
          <a:custGeom>
            <a:avLst/>
            <a:gdLst>
              <a:gd name="connsiteX0" fmla="*/ 0 w 1501342"/>
              <a:gd name="connsiteY0" fmla="*/ 84976 h 1501342"/>
              <a:gd name="connsiteX1" fmla="*/ 84976 w 1501342"/>
              <a:gd name="connsiteY1" fmla="*/ 0 h 1501342"/>
              <a:gd name="connsiteX2" fmla="*/ 1416366 w 1501342"/>
              <a:gd name="connsiteY2" fmla="*/ 0 h 1501342"/>
              <a:gd name="connsiteX3" fmla="*/ 1501342 w 1501342"/>
              <a:gd name="connsiteY3" fmla="*/ 84976 h 1501342"/>
              <a:gd name="connsiteX4" fmla="*/ 1501342 w 1501342"/>
              <a:gd name="connsiteY4" fmla="*/ 1416366 h 1501342"/>
              <a:gd name="connsiteX5" fmla="*/ 1416366 w 1501342"/>
              <a:gd name="connsiteY5" fmla="*/ 1501342 h 1501342"/>
              <a:gd name="connsiteX6" fmla="*/ 84976 w 1501342"/>
              <a:gd name="connsiteY6" fmla="*/ 1501342 h 1501342"/>
              <a:gd name="connsiteX7" fmla="*/ 0 w 1501342"/>
              <a:gd name="connsiteY7" fmla="*/ 1416366 h 1501342"/>
              <a:gd name="connsiteX8" fmla="*/ 0 w 1501342"/>
              <a:gd name="connsiteY8" fmla="*/ 84976 h 1501342"/>
              <a:gd name="connsiteX0" fmla="*/ 0 w 1501342"/>
              <a:gd name="connsiteY0" fmla="*/ 84976 h 1501342"/>
              <a:gd name="connsiteX1" fmla="*/ 84976 w 1501342"/>
              <a:gd name="connsiteY1" fmla="*/ 0 h 1501342"/>
              <a:gd name="connsiteX2" fmla="*/ 1416366 w 1501342"/>
              <a:gd name="connsiteY2" fmla="*/ 0 h 1501342"/>
              <a:gd name="connsiteX3" fmla="*/ 1501342 w 1501342"/>
              <a:gd name="connsiteY3" fmla="*/ 84976 h 1501342"/>
              <a:gd name="connsiteX4" fmla="*/ 1501342 w 1501342"/>
              <a:gd name="connsiteY4" fmla="*/ 1416366 h 1501342"/>
              <a:gd name="connsiteX5" fmla="*/ 1416366 w 1501342"/>
              <a:gd name="connsiteY5" fmla="*/ 1501342 h 1501342"/>
              <a:gd name="connsiteX6" fmla="*/ 84976 w 1501342"/>
              <a:gd name="connsiteY6" fmla="*/ 1501342 h 1501342"/>
              <a:gd name="connsiteX7" fmla="*/ 0 w 1501342"/>
              <a:gd name="connsiteY7" fmla="*/ 1416366 h 1501342"/>
              <a:gd name="connsiteX8" fmla="*/ 0 w 1501342"/>
              <a:gd name="connsiteY8" fmla="*/ 84976 h 1501342"/>
              <a:gd name="connsiteX0" fmla="*/ 0 w 1501342"/>
              <a:gd name="connsiteY0" fmla="*/ 1416366 h 1501342"/>
              <a:gd name="connsiteX1" fmla="*/ 84976 w 1501342"/>
              <a:gd name="connsiteY1" fmla="*/ 0 h 1501342"/>
              <a:gd name="connsiteX2" fmla="*/ 1416366 w 1501342"/>
              <a:gd name="connsiteY2" fmla="*/ 0 h 1501342"/>
              <a:gd name="connsiteX3" fmla="*/ 1501342 w 1501342"/>
              <a:gd name="connsiteY3" fmla="*/ 84976 h 1501342"/>
              <a:gd name="connsiteX4" fmla="*/ 1501342 w 1501342"/>
              <a:gd name="connsiteY4" fmla="*/ 1416366 h 1501342"/>
              <a:gd name="connsiteX5" fmla="*/ 1416366 w 1501342"/>
              <a:gd name="connsiteY5" fmla="*/ 1501342 h 1501342"/>
              <a:gd name="connsiteX6" fmla="*/ 84976 w 1501342"/>
              <a:gd name="connsiteY6" fmla="*/ 1501342 h 1501342"/>
              <a:gd name="connsiteX7" fmla="*/ 0 w 1501342"/>
              <a:gd name="connsiteY7" fmla="*/ 1416366 h 1501342"/>
              <a:gd name="connsiteX0" fmla="*/ 166423 w 1582789"/>
              <a:gd name="connsiteY0" fmla="*/ 1501342 h 1501342"/>
              <a:gd name="connsiteX1" fmla="*/ 166423 w 1582789"/>
              <a:gd name="connsiteY1" fmla="*/ 0 h 1501342"/>
              <a:gd name="connsiteX2" fmla="*/ 1497813 w 1582789"/>
              <a:gd name="connsiteY2" fmla="*/ 0 h 1501342"/>
              <a:gd name="connsiteX3" fmla="*/ 1582789 w 1582789"/>
              <a:gd name="connsiteY3" fmla="*/ 84976 h 1501342"/>
              <a:gd name="connsiteX4" fmla="*/ 1582789 w 1582789"/>
              <a:gd name="connsiteY4" fmla="*/ 1416366 h 1501342"/>
              <a:gd name="connsiteX5" fmla="*/ 1497813 w 1582789"/>
              <a:gd name="connsiteY5" fmla="*/ 1501342 h 1501342"/>
              <a:gd name="connsiteX6" fmla="*/ 166423 w 1582789"/>
              <a:gd name="connsiteY6" fmla="*/ 1501342 h 1501342"/>
              <a:gd name="connsiteX0" fmla="*/ 0 w 1416366"/>
              <a:gd name="connsiteY0" fmla="*/ 1501342 h 1501342"/>
              <a:gd name="connsiteX1" fmla="*/ 0 w 1416366"/>
              <a:gd name="connsiteY1" fmla="*/ 0 h 1501342"/>
              <a:gd name="connsiteX2" fmla="*/ 1331390 w 1416366"/>
              <a:gd name="connsiteY2" fmla="*/ 0 h 1501342"/>
              <a:gd name="connsiteX3" fmla="*/ 1416366 w 1416366"/>
              <a:gd name="connsiteY3" fmla="*/ 84976 h 1501342"/>
              <a:gd name="connsiteX4" fmla="*/ 1416366 w 1416366"/>
              <a:gd name="connsiteY4" fmla="*/ 1416366 h 1501342"/>
              <a:gd name="connsiteX5" fmla="*/ 1331390 w 1416366"/>
              <a:gd name="connsiteY5" fmla="*/ 1501342 h 1501342"/>
              <a:gd name="connsiteX6" fmla="*/ 0 w 1416366"/>
              <a:gd name="connsiteY6" fmla="*/ 1501342 h 1501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6366" h="1501342">
                <a:moveTo>
                  <a:pt x="0" y="1501342"/>
                </a:moveTo>
                <a:lnTo>
                  <a:pt x="0" y="0"/>
                </a:lnTo>
                <a:lnTo>
                  <a:pt x="1331390" y="0"/>
                </a:lnTo>
                <a:cubicBezTo>
                  <a:pt x="1378321" y="0"/>
                  <a:pt x="1416366" y="38045"/>
                  <a:pt x="1416366" y="84976"/>
                </a:cubicBezTo>
                <a:lnTo>
                  <a:pt x="1416366" y="1416366"/>
                </a:lnTo>
                <a:cubicBezTo>
                  <a:pt x="1416366" y="1463297"/>
                  <a:pt x="1378321" y="1501342"/>
                  <a:pt x="1331390" y="1501342"/>
                </a:cubicBezTo>
                <a:lnTo>
                  <a:pt x="0" y="1501342"/>
                </a:lnTo>
                <a:close/>
              </a:path>
            </a:pathLst>
          </a:custGeom>
          <a:solidFill>
            <a:schemeClr val="accent2"/>
          </a:solidFill>
        </p:spPr>
        <p:txBody>
          <a:bodyPr anchor="ctr">
            <a:normAutofit/>
          </a:bodyPr>
          <a:lstStyle>
            <a:lvl1pPr marL="0" indent="0" algn="ctr">
              <a:buNone/>
              <a:defRPr sz="1800" b="0" i="0" baseline="0">
                <a:latin typeface="Roboto Medium" charset="0"/>
                <a:ea typeface="Roboto Medium" charset="0"/>
                <a:cs typeface="Roboto Medium" charset="0"/>
              </a:defRPr>
            </a:lvl1pPr>
          </a:lstStyle>
          <a:p>
            <a:r>
              <a:rPr lang="en-US" dirty="0"/>
              <a:t>Insert Image</a:t>
            </a:r>
          </a:p>
        </p:txBody>
      </p:sp>
      <p:sp>
        <p:nvSpPr>
          <p:cNvPr id="18" name="Picture Placeholder 2"/>
          <p:cNvSpPr>
            <a:spLocks noGrp="1"/>
          </p:cNvSpPr>
          <p:nvPr>
            <p:ph type="pic" sz="quarter" idx="15" hasCustomPrompt="1"/>
          </p:nvPr>
        </p:nvSpPr>
        <p:spPr>
          <a:xfrm flipH="1">
            <a:off x="1154273" y="4075106"/>
            <a:ext cx="1893203" cy="2009001"/>
          </a:xfrm>
          <a:custGeom>
            <a:avLst/>
            <a:gdLst>
              <a:gd name="connsiteX0" fmla="*/ 0 w 1501342"/>
              <a:gd name="connsiteY0" fmla="*/ 84976 h 1501342"/>
              <a:gd name="connsiteX1" fmla="*/ 84976 w 1501342"/>
              <a:gd name="connsiteY1" fmla="*/ 0 h 1501342"/>
              <a:gd name="connsiteX2" fmla="*/ 1416366 w 1501342"/>
              <a:gd name="connsiteY2" fmla="*/ 0 h 1501342"/>
              <a:gd name="connsiteX3" fmla="*/ 1501342 w 1501342"/>
              <a:gd name="connsiteY3" fmla="*/ 84976 h 1501342"/>
              <a:gd name="connsiteX4" fmla="*/ 1501342 w 1501342"/>
              <a:gd name="connsiteY4" fmla="*/ 1416366 h 1501342"/>
              <a:gd name="connsiteX5" fmla="*/ 1416366 w 1501342"/>
              <a:gd name="connsiteY5" fmla="*/ 1501342 h 1501342"/>
              <a:gd name="connsiteX6" fmla="*/ 84976 w 1501342"/>
              <a:gd name="connsiteY6" fmla="*/ 1501342 h 1501342"/>
              <a:gd name="connsiteX7" fmla="*/ 0 w 1501342"/>
              <a:gd name="connsiteY7" fmla="*/ 1416366 h 1501342"/>
              <a:gd name="connsiteX8" fmla="*/ 0 w 1501342"/>
              <a:gd name="connsiteY8" fmla="*/ 84976 h 1501342"/>
              <a:gd name="connsiteX0" fmla="*/ 0 w 1501342"/>
              <a:gd name="connsiteY0" fmla="*/ 84976 h 1501342"/>
              <a:gd name="connsiteX1" fmla="*/ 84976 w 1501342"/>
              <a:gd name="connsiteY1" fmla="*/ 0 h 1501342"/>
              <a:gd name="connsiteX2" fmla="*/ 1416366 w 1501342"/>
              <a:gd name="connsiteY2" fmla="*/ 0 h 1501342"/>
              <a:gd name="connsiteX3" fmla="*/ 1501342 w 1501342"/>
              <a:gd name="connsiteY3" fmla="*/ 84976 h 1501342"/>
              <a:gd name="connsiteX4" fmla="*/ 1501342 w 1501342"/>
              <a:gd name="connsiteY4" fmla="*/ 1416366 h 1501342"/>
              <a:gd name="connsiteX5" fmla="*/ 1416366 w 1501342"/>
              <a:gd name="connsiteY5" fmla="*/ 1501342 h 1501342"/>
              <a:gd name="connsiteX6" fmla="*/ 84976 w 1501342"/>
              <a:gd name="connsiteY6" fmla="*/ 1501342 h 1501342"/>
              <a:gd name="connsiteX7" fmla="*/ 0 w 1501342"/>
              <a:gd name="connsiteY7" fmla="*/ 1416366 h 1501342"/>
              <a:gd name="connsiteX8" fmla="*/ 0 w 1501342"/>
              <a:gd name="connsiteY8" fmla="*/ 84976 h 1501342"/>
              <a:gd name="connsiteX0" fmla="*/ 0 w 1501342"/>
              <a:gd name="connsiteY0" fmla="*/ 1416366 h 1501342"/>
              <a:gd name="connsiteX1" fmla="*/ 84976 w 1501342"/>
              <a:gd name="connsiteY1" fmla="*/ 0 h 1501342"/>
              <a:gd name="connsiteX2" fmla="*/ 1416366 w 1501342"/>
              <a:gd name="connsiteY2" fmla="*/ 0 h 1501342"/>
              <a:gd name="connsiteX3" fmla="*/ 1501342 w 1501342"/>
              <a:gd name="connsiteY3" fmla="*/ 84976 h 1501342"/>
              <a:gd name="connsiteX4" fmla="*/ 1501342 w 1501342"/>
              <a:gd name="connsiteY4" fmla="*/ 1416366 h 1501342"/>
              <a:gd name="connsiteX5" fmla="*/ 1416366 w 1501342"/>
              <a:gd name="connsiteY5" fmla="*/ 1501342 h 1501342"/>
              <a:gd name="connsiteX6" fmla="*/ 84976 w 1501342"/>
              <a:gd name="connsiteY6" fmla="*/ 1501342 h 1501342"/>
              <a:gd name="connsiteX7" fmla="*/ 0 w 1501342"/>
              <a:gd name="connsiteY7" fmla="*/ 1416366 h 1501342"/>
              <a:gd name="connsiteX0" fmla="*/ 166423 w 1582789"/>
              <a:gd name="connsiteY0" fmla="*/ 1501342 h 1501342"/>
              <a:gd name="connsiteX1" fmla="*/ 166423 w 1582789"/>
              <a:gd name="connsiteY1" fmla="*/ 0 h 1501342"/>
              <a:gd name="connsiteX2" fmla="*/ 1497813 w 1582789"/>
              <a:gd name="connsiteY2" fmla="*/ 0 h 1501342"/>
              <a:gd name="connsiteX3" fmla="*/ 1582789 w 1582789"/>
              <a:gd name="connsiteY3" fmla="*/ 84976 h 1501342"/>
              <a:gd name="connsiteX4" fmla="*/ 1582789 w 1582789"/>
              <a:gd name="connsiteY4" fmla="*/ 1416366 h 1501342"/>
              <a:gd name="connsiteX5" fmla="*/ 1497813 w 1582789"/>
              <a:gd name="connsiteY5" fmla="*/ 1501342 h 1501342"/>
              <a:gd name="connsiteX6" fmla="*/ 166423 w 1582789"/>
              <a:gd name="connsiteY6" fmla="*/ 1501342 h 1501342"/>
              <a:gd name="connsiteX0" fmla="*/ 0 w 1416366"/>
              <a:gd name="connsiteY0" fmla="*/ 1501342 h 1501342"/>
              <a:gd name="connsiteX1" fmla="*/ 0 w 1416366"/>
              <a:gd name="connsiteY1" fmla="*/ 0 h 1501342"/>
              <a:gd name="connsiteX2" fmla="*/ 1331390 w 1416366"/>
              <a:gd name="connsiteY2" fmla="*/ 0 h 1501342"/>
              <a:gd name="connsiteX3" fmla="*/ 1416366 w 1416366"/>
              <a:gd name="connsiteY3" fmla="*/ 84976 h 1501342"/>
              <a:gd name="connsiteX4" fmla="*/ 1416366 w 1416366"/>
              <a:gd name="connsiteY4" fmla="*/ 1416366 h 1501342"/>
              <a:gd name="connsiteX5" fmla="*/ 1331390 w 1416366"/>
              <a:gd name="connsiteY5" fmla="*/ 1501342 h 1501342"/>
              <a:gd name="connsiteX6" fmla="*/ 0 w 1416366"/>
              <a:gd name="connsiteY6" fmla="*/ 1501342 h 1501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6366" h="1501342">
                <a:moveTo>
                  <a:pt x="0" y="1501342"/>
                </a:moveTo>
                <a:lnTo>
                  <a:pt x="0" y="0"/>
                </a:lnTo>
                <a:lnTo>
                  <a:pt x="1331390" y="0"/>
                </a:lnTo>
                <a:cubicBezTo>
                  <a:pt x="1378321" y="0"/>
                  <a:pt x="1416366" y="38045"/>
                  <a:pt x="1416366" y="84976"/>
                </a:cubicBezTo>
                <a:lnTo>
                  <a:pt x="1416366" y="1416366"/>
                </a:lnTo>
                <a:cubicBezTo>
                  <a:pt x="1416366" y="1463297"/>
                  <a:pt x="1378321" y="1501342"/>
                  <a:pt x="1331390" y="1501342"/>
                </a:cubicBezTo>
                <a:lnTo>
                  <a:pt x="0" y="1501342"/>
                </a:lnTo>
                <a:close/>
              </a:path>
            </a:pathLst>
          </a:custGeom>
          <a:solidFill>
            <a:schemeClr val="accent2"/>
          </a:solidFill>
        </p:spPr>
        <p:txBody>
          <a:bodyPr anchor="ctr">
            <a:normAutofit/>
          </a:bodyPr>
          <a:lstStyle>
            <a:lvl1pPr marL="0" indent="0" algn="ctr">
              <a:buNone/>
              <a:defRPr sz="1800" b="0" i="0" baseline="0">
                <a:latin typeface="Roboto Medium" charset="0"/>
                <a:ea typeface="Roboto Medium" charset="0"/>
                <a:cs typeface="Roboto Medium" charset="0"/>
              </a:defRPr>
            </a:lvl1pPr>
          </a:lstStyle>
          <a:p>
            <a:r>
              <a:rPr lang="en-US" dirty="0"/>
              <a:t>Insert Image</a:t>
            </a:r>
          </a:p>
        </p:txBody>
      </p:sp>
      <p:sp>
        <p:nvSpPr>
          <p:cNvPr id="20" name="Picture Placeholder 2"/>
          <p:cNvSpPr>
            <a:spLocks noGrp="1"/>
          </p:cNvSpPr>
          <p:nvPr>
            <p:ph type="pic" sz="quarter" idx="16" hasCustomPrompt="1"/>
          </p:nvPr>
        </p:nvSpPr>
        <p:spPr>
          <a:xfrm flipH="1">
            <a:off x="6374455" y="4075106"/>
            <a:ext cx="1893203" cy="2009001"/>
          </a:xfrm>
          <a:custGeom>
            <a:avLst/>
            <a:gdLst>
              <a:gd name="connsiteX0" fmla="*/ 0 w 1501342"/>
              <a:gd name="connsiteY0" fmla="*/ 84976 h 1501342"/>
              <a:gd name="connsiteX1" fmla="*/ 84976 w 1501342"/>
              <a:gd name="connsiteY1" fmla="*/ 0 h 1501342"/>
              <a:gd name="connsiteX2" fmla="*/ 1416366 w 1501342"/>
              <a:gd name="connsiteY2" fmla="*/ 0 h 1501342"/>
              <a:gd name="connsiteX3" fmla="*/ 1501342 w 1501342"/>
              <a:gd name="connsiteY3" fmla="*/ 84976 h 1501342"/>
              <a:gd name="connsiteX4" fmla="*/ 1501342 w 1501342"/>
              <a:gd name="connsiteY4" fmla="*/ 1416366 h 1501342"/>
              <a:gd name="connsiteX5" fmla="*/ 1416366 w 1501342"/>
              <a:gd name="connsiteY5" fmla="*/ 1501342 h 1501342"/>
              <a:gd name="connsiteX6" fmla="*/ 84976 w 1501342"/>
              <a:gd name="connsiteY6" fmla="*/ 1501342 h 1501342"/>
              <a:gd name="connsiteX7" fmla="*/ 0 w 1501342"/>
              <a:gd name="connsiteY7" fmla="*/ 1416366 h 1501342"/>
              <a:gd name="connsiteX8" fmla="*/ 0 w 1501342"/>
              <a:gd name="connsiteY8" fmla="*/ 84976 h 1501342"/>
              <a:gd name="connsiteX0" fmla="*/ 0 w 1501342"/>
              <a:gd name="connsiteY0" fmla="*/ 84976 h 1501342"/>
              <a:gd name="connsiteX1" fmla="*/ 84976 w 1501342"/>
              <a:gd name="connsiteY1" fmla="*/ 0 h 1501342"/>
              <a:gd name="connsiteX2" fmla="*/ 1416366 w 1501342"/>
              <a:gd name="connsiteY2" fmla="*/ 0 h 1501342"/>
              <a:gd name="connsiteX3" fmla="*/ 1501342 w 1501342"/>
              <a:gd name="connsiteY3" fmla="*/ 84976 h 1501342"/>
              <a:gd name="connsiteX4" fmla="*/ 1501342 w 1501342"/>
              <a:gd name="connsiteY4" fmla="*/ 1416366 h 1501342"/>
              <a:gd name="connsiteX5" fmla="*/ 1416366 w 1501342"/>
              <a:gd name="connsiteY5" fmla="*/ 1501342 h 1501342"/>
              <a:gd name="connsiteX6" fmla="*/ 84976 w 1501342"/>
              <a:gd name="connsiteY6" fmla="*/ 1501342 h 1501342"/>
              <a:gd name="connsiteX7" fmla="*/ 0 w 1501342"/>
              <a:gd name="connsiteY7" fmla="*/ 1416366 h 1501342"/>
              <a:gd name="connsiteX8" fmla="*/ 0 w 1501342"/>
              <a:gd name="connsiteY8" fmla="*/ 84976 h 1501342"/>
              <a:gd name="connsiteX0" fmla="*/ 0 w 1501342"/>
              <a:gd name="connsiteY0" fmla="*/ 1416366 h 1501342"/>
              <a:gd name="connsiteX1" fmla="*/ 84976 w 1501342"/>
              <a:gd name="connsiteY1" fmla="*/ 0 h 1501342"/>
              <a:gd name="connsiteX2" fmla="*/ 1416366 w 1501342"/>
              <a:gd name="connsiteY2" fmla="*/ 0 h 1501342"/>
              <a:gd name="connsiteX3" fmla="*/ 1501342 w 1501342"/>
              <a:gd name="connsiteY3" fmla="*/ 84976 h 1501342"/>
              <a:gd name="connsiteX4" fmla="*/ 1501342 w 1501342"/>
              <a:gd name="connsiteY4" fmla="*/ 1416366 h 1501342"/>
              <a:gd name="connsiteX5" fmla="*/ 1416366 w 1501342"/>
              <a:gd name="connsiteY5" fmla="*/ 1501342 h 1501342"/>
              <a:gd name="connsiteX6" fmla="*/ 84976 w 1501342"/>
              <a:gd name="connsiteY6" fmla="*/ 1501342 h 1501342"/>
              <a:gd name="connsiteX7" fmla="*/ 0 w 1501342"/>
              <a:gd name="connsiteY7" fmla="*/ 1416366 h 1501342"/>
              <a:gd name="connsiteX0" fmla="*/ 166423 w 1582789"/>
              <a:gd name="connsiteY0" fmla="*/ 1501342 h 1501342"/>
              <a:gd name="connsiteX1" fmla="*/ 166423 w 1582789"/>
              <a:gd name="connsiteY1" fmla="*/ 0 h 1501342"/>
              <a:gd name="connsiteX2" fmla="*/ 1497813 w 1582789"/>
              <a:gd name="connsiteY2" fmla="*/ 0 h 1501342"/>
              <a:gd name="connsiteX3" fmla="*/ 1582789 w 1582789"/>
              <a:gd name="connsiteY3" fmla="*/ 84976 h 1501342"/>
              <a:gd name="connsiteX4" fmla="*/ 1582789 w 1582789"/>
              <a:gd name="connsiteY4" fmla="*/ 1416366 h 1501342"/>
              <a:gd name="connsiteX5" fmla="*/ 1497813 w 1582789"/>
              <a:gd name="connsiteY5" fmla="*/ 1501342 h 1501342"/>
              <a:gd name="connsiteX6" fmla="*/ 166423 w 1582789"/>
              <a:gd name="connsiteY6" fmla="*/ 1501342 h 1501342"/>
              <a:gd name="connsiteX0" fmla="*/ 0 w 1416366"/>
              <a:gd name="connsiteY0" fmla="*/ 1501342 h 1501342"/>
              <a:gd name="connsiteX1" fmla="*/ 0 w 1416366"/>
              <a:gd name="connsiteY1" fmla="*/ 0 h 1501342"/>
              <a:gd name="connsiteX2" fmla="*/ 1331390 w 1416366"/>
              <a:gd name="connsiteY2" fmla="*/ 0 h 1501342"/>
              <a:gd name="connsiteX3" fmla="*/ 1416366 w 1416366"/>
              <a:gd name="connsiteY3" fmla="*/ 84976 h 1501342"/>
              <a:gd name="connsiteX4" fmla="*/ 1416366 w 1416366"/>
              <a:gd name="connsiteY4" fmla="*/ 1416366 h 1501342"/>
              <a:gd name="connsiteX5" fmla="*/ 1331390 w 1416366"/>
              <a:gd name="connsiteY5" fmla="*/ 1501342 h 1501342"/>
              <a:gd name="connsiteX6" fmla="*/ 0 w 1416366"/>
              <a:gd name="connsiteY6" fmla="*/ 1501342 h 1501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6366" h="1501342">
                <a:moveTo>
                  <a:pt x="0" y="1501342"/>
                </a:moveTo>
                <a:lnTo>
                  <a:pt x="0" y="0"/>
                </a:lnTo>
                <a:lnTo>
                  <a:pt x="1331390" y="0"/>
                </a:lnTo>
                <a:cubicBezTo>
                  <a:pt x="1378321" y="0"/>
                  <a:pt x="1416366" y="38045"/>
                  <a:pt x="1416366" y="84976"/>
                </a:cubicBezTo>
                <a:lnTo>
                  <a:pt x="1416366" y="1416366"/>
                </a:lnTo>
                <a:cubicBezTo>
                  <a:pt x="1416366" y="1463297"/>
                  <a:pt x="1378321" y="1501342"/>
                  <a:pt x="1331390" y="1501342"/>
                </a:cubicBezTo>
                <a:lnTo>
                  <a:pt x="0" y="1501342"/>
                </a:lnTo>
                <a:close/>
              </a:path>
            </a:pathLst>
          </a:custGeom>
          <a:solidFill>
            <a:schemeClr val="accent2"/>
          </a:solidFill>
        </p:spPr>
        <p:txBody>
          <a:bodyPr anchor="ctr">
            <a:normAutofit/>
          </a:bodyPr>
          <a:lstStyle>
            <a:lvl1pPr marL="0" indent="0" algn="ctr">
              <a:buNone/>
              <a:defRPr sz="1800" b="0" i="0" baseline="0">
                <a:latin typeface="Roboto Medium" charset="0"/>
                <a:ea typeface="Roboto Medium" charset="0"/>
                <a:cs typeface="Roboto Medium" charset="0"/>
              </a:defRPr>
            </a:lvl1pPr>
          </a:lstStyle>
          <a:p>
            <a:r>
              <a:rPr lang="en-US" dirty="0"/>
              <a:t>Insert Image</a:t>
            </a:r>
          </a:p>
        </p:txBody>
      </p:sp>
    </p:spTree>
    <p:extLst>
      <p:ext uri="{BB962C8B-B14F-4D97-AF65-F5344CB8AC3E}">
        <p14:creationId xmlns:p14="http://schemas.microsoft.com/office/powerpoint/2010/main" val="5673708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_4 placeholder box">
    <p:spTree>
      <p:nvGrpSpPr>
        <p:cNvPr id="1" name=""/>
        <p:cNvGrpSpPr/>
        <p:nvPr/>
      </p:nvGrpSpPr>
      <p:grpSpPr>
        <a:xfrm>
          <a:off x="0" y="0"/>
          <a:ext cx="0" cy="0"/>
          <a:chOff x="0" y="0"/>
          <a:chExt cx="0" cy="0"/>
        </a:xfrm>
      </p:grpSpPr>
      <p:sp>
        <p:nvSpPr>
          <p:cNvPr id="2" name="Title 1"/>
          <p:cNvSpPr>
            <a:spLocks noGrp="1"/>
          </p:cNvSpPr>
          <p:nvPr>
            <p:ph type="title"/>
          </p:nvPr>
        </p:nvSpPr>
        <p:spPr>
          <a:xfrm>
            <a:off x="417444" y="782847"/>
            <a:ext cx="11357112" cy="562527"/>
          </a:xfrm>
        </p:spPr>
        <p:txBody>
          <a:bodyPr>
            <a:normAutofit/>
          </a:bodyPr>
          <a:lstStyle>
            <a:lvl1pPr algn="ctr">
              <a:defRPr sz="2800">
                <a:solidFill>
                  <a:schemeClr val="tx1"/>
                </a:solidFill>
              </a:defRPr>
            </a:lvl1pPr>
          </a:lstStyle>
          <a:p>
            <a:r>
              <a:rPr lang="en-US"/>
              <a:t>Click to edit Master title style</a:t>
            </a:r>
            <a:endParaRPr lang="id-ID"/>
          </a:p>
        </p:txBody>
      </p:sp>
      <p:sp>
        <p:nvSpPr>
          <p:cNvPr id="8" name="Text Placeholder 7"/>
          <p:cNvSpPr>
            <a:spLocks noGrp="1"/>
          </p:cNvSpPr>
          <p:nvPr>
            <p:ph type="body" sz="quarter" idx="10"/>
          </p:nvPr>
        </p:nvSpPr>
        <p:spPr>
          <a:xfrm>
            <a:off x="417444" y="558294"/>
            <a:ext cx="11357112" cy="436908"/>
          </a:xfrm>
        </p:spPr>
        <p:txBody>
          <a:bodyPr>
            <a:normAutofit/>
          </a:bodyPr>
          <a:lstStyle>
            <a:lvl1pPr marL="0" indent="0" algn="ctr">
              <a:buNone/>
              <a:defRPr sz="1600">
                <a:solidFill>
                  <a:schemeClr val="bg1">
                    <a:lumMod val="50000"/>
                  </a:schemeClr>
                </a:solidFill>
                <a:latin typeface="+mn-lt"/>
              </a:defRPr>
            </a:lvl1pPr>
          </a:lstStyle>
          <a:p>
            <a:pPr lvl="0"/>
            <a:r>
              <a:rPr lang="en-US"/>
              <a:t>Click to edit Master text styles</a:t>
            </a:r>
          </a:p>
        </p:txBody>
      </p:sp>
      <p:sp>
        <p:nvSpPr>
          <p:cNvPr id="13" name="TextBox 12"/>
          <p:cNvSpPr txBox="1"/>
          <p:nvPr userDrawn="1"/>
        </p:nvSpPr>
        <p:spPr>
          <a:xfrm>
            <a:off x="11237846" y="6260362"/>
            <a:ext cx="649356" cy="307777"/>
          </a:xfrm>
          <a:prstGeom prst="rect">
            <a:avLst/>
          </a:prstGeom>
          <a:noFill/>
        </p:spPr>
        <p:txBody>
          <a:bodyPr wrap="square" rtlCol="0">
            <a:spAutoFit/>
          </a:bodyPr>
          <a:lstStyle/>
          <a:p>
            <a:pPr algn="ctr"/>
            <a:fld id="{49B9A1CC-CF23-404A-A754-6B4803B2A082}" type="slidenum">
              <a:rPr lang="id-ID" sz="1400" smtClean="0">
                <a:solidFill>
                  <a:srgbClr val="2B2B2D"/>
                </a:solidFill>
                <a:latin typeface="Roboto Condensed Light"/>
              </a:rPr>
              <a:pPr algn="ctr"/>
              <a:t>‹#›</a:t>
            </a:fld>
            <a:endParaRPr lang="id-ID" sz="1400">
              <a:solidFill>
                <a:srgbClr val="2B2B2D"/>
              </a:solidFill>
              <a:latin typeface="Roboto Condensed Light"/>
            </a:endParaRPr>
          </a:p>
        </p:txBody>
      </p:sp>
      <p:sp>
        <p:nvSpPr>
          <p:cNvPr id="14" name="Oval 13"/>
          <p:cNvSpPr/>
          <p:nvPr userDrawn="1"/>
        </p:nvSpPr>
        <p:spPr>
          <a:xfrm>
            <a:off x="11346524" y="6203278"/>
            <a:ext cx="432000" cy="43200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rgbClr val="FFFFFF"/>
              </a:solidFill>
              <a:latin typeface="Roboto Condensed Light"/>
            </a:endParaRPr>
          </a:p>
        </p:txBody>
      </p:sp>
      <p:sp>
        <p:nvSpPr>
          <p:cNvPr id="16" name="Picture Placeholder 2"/>
          <p:cNvSpPr>
            <a:spLocks noGrp="1"/>
          </p:cNvSpPr>
          <p:nvPr>
            <p:ph type="pic" sz="quarter" idx="13" hasCustomPrompt="1"/>
          </p:nvPr>
        </p:nvSpPr>
        <p:spPr>
          <a:xfrm>
            <a:off x="8677912" y="4088358"/>
            <a:ext cx="1893203" cy="2009001"/>
          </a:xfrm>
          <a:custGeom>
            <a:avLst/>
            <a:gdLst>
              <a:gd name="connsiteX0" fmla="*/ 0 w 1501342"/>
              <a:gd name="connsiteY0" fmla="*/ 84976 h 1501342"/>
              <a:gd name="connsiteX1" fmla="*/ 84976 w 1501342"/>
              <a:gd name="connsiteY1" fmla="*/ 0 h 1501342"/>
              <a:gd name="connsiteX2" fmla="*/ 1416366 w 1501342"/>
              <a:gd name="connsiteY2" fmla="*/ 0 h 1501342"/>
              <a:gd name="connsiteX3" fmla="*/ 1501342 w 1501342"/>
              <a:gd name="connsiteY3" fmla="*/ 84976 h 1501342"/>
              <a:gd name="connsiteX4" fmla="*/ 1501342 w 1501342"/>
              <a:gd name="connsiteY4" fmla="*/ 1416366 h 1501342"/>
              <a:gd name="connsiteX5" fmla="*/ 1416366 w 1501342"/>
              <a:gd name="connsiteY5" fmla="*/ 1501342 h 1501342"/>
              <a:gd name="connsiteX6" fmla="*/ 84976 w 1501342"/>
              <a:gd name="connsiteY6" fmla="*/ 1501342 h 1501342"/>
              <a:gd name="connsiteX7" fmla="*/ 0 w 1501342"/>
              <a:gd name="connsiteY7" fmla="*/ 1416366 h 1501342"/>
              <a:gd name="connsiteX8" fmla="*/ 0 w 1501342"/>
              <a:gd name="connsiteY8" fmla="*/ 84976 h 1501342"/>
              <a:gd name="connsiteX0" fmla="*/ 0 w 1501342"/>
              <a:gd name="connsiteY0" fmla="*/ 84976 h 1501342"/>
              <a:gd name="connsiteX1" fmla="*/ 84976 w 1501342"/>
              <a:gd name="connsiteY1" fmla="*/ 0 h 1501342"/>
              <a:gd name="connsiteX2" fmla="*/ 1416366 w 1501342"/>
              <a:gd name="connsiteY2" fmla="*/ 0 h 1501342"/>
              <a:gd name="connsiteX3" fmla="*/ 1501342 w 1501342"/>
              <a:gd name="connsiteY3" fmla="*/ 84976 h 1501342"/>
              <a:gd name="connsiteX4" fmla="*/ 1501342 w 1501342"/>
              <a:gd name="connsiteY4" fmla="*/ 1416366 h 1501342"/>
              <a:gd name="connsiteX5" fmla="*/ 1416366 w 1501342"/>
              <a:gd name="connsiteY5" fmla="*/ 1501342 h 1501342"/>
              <a:gd name="connsiteX6" fmla="*/ 84976 w 1501342"/>
              <a:gd name="connsiteY6" fmla="*/ 1501342 h 1501342"/>
              <a:gd name="connsiteX7" fmla="*/ 0 w 1501342"/>
              <a:gd name="connsiteY7" fmla="*/ 1416366 h 1501342"/>
              <a:gd name="connsiteX8" fmla="*/ 0 w 1501342"/>
              <a:gd name="connsiteY8" fmla="*/ 84976 h 1501342"/>
              <a:gd name="connsiteX0" fmla="*/ 0 w 1501342"/>
              <a:gd name="connsiteY0" fmla="*/ 1416366 h 1501342"/>
              <a:gd name="connsiteX1" fmla="*/ 84976 w 1501342"/>
              <a:gd name="connsiteY1" fmla="*/ 0 h 1501342"/>
              <a:gd name="connsiteX2" fmla="*/ 1416366 w 1501342"/>
              <a:gd name="connsiteY2" fmla="*/ 0 h 1501342"/>
              <a:gd name="connsiteX3" fmla="*/ 1501342 w 1501342"/>
              <a:gd name="connsiteY3" fmla="*/ 84976 h 1501342"/>
              <a:gd name="connsiteX4" fmla="*/ 1501342 w 1501342"/>
              <a:gd name="connsiteY4" fmla="*/ 1416366 h 1501342"/>
              <a:gd name="connsiteX5" fmla="*/ 1416366 w 1501342"/>
              <a:gd name="connsiteY5" fmla="*/ 1501342 h 1501342"/>
              <a:gd name="connsiteX6" fmla="*/ 84976 w 1501342"/>
              <a:gd name="connsiteY6" fmla="*/ 1501342 h 1501342"/>
              <a:gd name="connsiteX7" fmla="*/ 0 w 1501342"/>
              <a:gd name="connsiteY7" fmla="*/ 1416366 h 1501342"/>
              <a:gd name="connsiteX0" fmla="*/ 166423 w 1582789"/>
              <a:gd name="connsiteY0" fmla="*/ 1501342 h 1501342"/>
              <a:gd name="connsiteX1" fmla="*/ 166423 w 1582789"/>
              <a:gd name="connsiteY1" fmla="*/ 0 h 1501342"/>
              <a:gd name="connsiteX2" fmla="*/ 1497813 w 1582789"/>
              <a:gd name="connsiteY2" fmla="*/ 0 h 1501342"/>
              <a:gd name="connsiteX3" fmla="*/ 1582789 w 1582789"/>
              <a:gd name="connsiteY3" fmla="*/ 84976 h 1501342"/>
              <a:gd name="connsiteX4" fmla="*/ 1582789 w 1582789"/>
              <a:gd name="connsiteY4" fmla="*/ 1416366 h 1501342"/>
              <a:gd name="connsiteX5" fmla="*/ 1497813 w 1582789"/>
              <a:gd name="connsiteY5" fmla="*/ 1501342 h 1501342"/>
              <a:gd name="connsiteX6" fmla="*/ 166423 w 1582789"/>
              <a:gd name="connsiteY6" fmla="*/ 1501342 h 1501342"/>
              <a:gd name="connsiteX0" fmla="*/ 0 w 1416366"/>
              <a:gd name="connsiteY0" fmla="*/ 1501342 h 1501342"/>
              <a:gd name="connsiteX1" fmla="*/ 0 w 1416366"/>
              <a:gd name="connsiteY1" fmla="*/ 0 h 1501342"/>
              <a:gd name="connsiteX2" fmla="*/ 1331390 w 1416366"/>
              <a:gd name="connsiteY2" fmla="*/ 0 h 1501342"/>
              <a:gd name="connsiteX3" fmla="*/ 1416366 w 1416366"/>
              <a:gd name="connsiteY3" fmla="*/ 84976 h 1501342"/>
              <a:gd name="connsiteX4" fmla="*/ 1416366 w 1416366"/>
              <a:gd name="connsiteY4" fmla="*/ 1416366 h 1501342"/>
              <a:gd name="connsiteX5" fmla="*/ 1331390 w 1416366"/>
              <a:gd name="connsiteY5" fmla="*/ 1501342 h 1501342"/>
              <a:gd name="connsiteX6" fmla="*/ 0 w 1416366"/>
              <a:gd name="connsiteY6" fmla="*/ 1501342 h 1501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6366" h="1501342">
                <a:moveTo>
                  <a:pt x="0" y="1501342"/>
                </a:moveTo>
                <a:lnTo>
                  <a:pt x="0" y="0"/>
                </a:lnTo>
                <a:lnTo>
                  <a:pt x="1331390" y="0"/>
                </a:lnTo>
                <a:cubicBezTo>
                  <a:pt x="1378321" y="0"/>
                  <a:pt x="1416366" y="38045"/>
                  <a:pt x="1416366" y="84976"/>
                </a:cubicBezTo>
                <a:lnTo>
                  <a:pt x="1416366" y="1416366"/>
                </a:lnTo>
                <a:cubicBezTo>
                  <a:pt x="1416366" y="1463297"/>
                  <a:pt x="1378321" y="1501342"/>
                  <a:pt x="1331390" y="1501342"/>
                </a:cubicBezTo>
                <a:lnTo>
                  <a:pt x="0" y="1501342"/>
                </a:lnTo>
                <a:close/>
              </a:path>
            </a:pathLst>
          </a:custGeom>
          <a:solidFill>
            <a:schemeClr val="accent2"/>
          </a:solidFill>
        </p:spPr>
        <p:txBody>
          <a:bodyPr anchor="ctr">
            <a:normAutofit/>
          </a:bodyPr>
          <a:lstStyle>
            <a:lvl1pPr marL="0" indent="0" algn="ctr">
              <a:buNone/>
              <a:defRPr sz="1800" b="0" i="0" baseline="0">
                <a:latin typeface="Roboto Medium" charset="0"/>
                <a:ea typeface="Roboto Medium" charset="0"/>
                <a:cs typeface="Roboto Medium" charset="0"/>
              </a:defRPr>
            </a:lvl1pPr>
          </a:lstStyle>
          <a:p>
            <a:r>
              <a:rPr lang="en-US" dirty="0"/>
              <a:t>Insert Image</a:t>
            </a:r>
          </a:p>
        </p:txBody>
      </p:sp>
      <p:sp>
        <p:nvSpPr>
          <p:cNvPr id="17" name="Picture Placeholder 2"/>
          <p:cNvSpPr>
            <a:spLocks noGrp="1"/>
          </p:cNvSpPr>
          <p:nvPr>
            <p:ph type="pic" sz="quarter" idx="14" hasCustomPrompt="1"/>
          </p:nvPr>
        </p:nvSpPr>
        <p:spPr>
          <a:xfrm>
            <a:off x="8677911" y="1960186"/>
            <a:ext cx="1893203" cy="2009001"/>
          </a:xfrm>
          <a:custGeom>
            <a:avLst/>
            <a:gdLst>
              <a:gd name="connsiteX0" fmla="*/ 0 w 1501342"/>
              <a:gd name="connsiteY0" fmla="*/ 84976 h 1501342"/>
              <a:gd name="connsiteX1" fmla="*/ 84976 w 1501342"/>
              <a:gd name="connsiteY1" fmla="*/ 0 h 1501342"/>
              <a:gd name="connsiteX2" fmla="*/ 1416366 w 1501342"/>
              <a:gd name="connsiteY2" fmla="*/ 0 h 1501342"/>
              <a:gd name="connsiteX3" fmla="*/ 1501342 w 1501342"/>
              <a:gd name="connsiteY3" fmla="*/ 84976 h 1501342"/>
              <a:gd name="connsiteX4" fmla="*/ 1501342 w 1501342"/>
              <a:gd name="connsiteY4" fmla="*/ 1416366 h 1501342"/>
              <a:gd name="connsiteX5" fmla="*/ 1416366 w 1501342"/>
              <a:gd name="connsiteY5" fmla="*/ 1501342 h 1501342"/>
              <a:gd name="connsiteX6" fmla="*/ 84976 w 1501342"/>
              <a:gd name="connsiteY6" fmla="*/ 1501342 h 1501342"/>
              <a:gd name="connsiteX7" fmla="*/ 0 w 1501342"/>
              <a:gd name="connsiteY7" fmla="*/ 1416366 h 1501342"/>
              <a:gd name="connsiteX8" fmla="*/ 0 w 1501342"/>
              <a:gd name="connsiteY8" fmla="*/ 84976 h 1501342"/>
              <a:gd name="connsiteX0" fmla="*/ 0 w 1501342"/>
              <a:gd name="connsiteY0" fmla="*/ 84976 h 1501342"/>
              <a:gd name="connsiteX1" fmla="*/ 84976 w 1501342"/>
              <a:gd name="connsiteY1" fmla="*/ 0 h 1501342"/>
              <a:gd name="connsiteX2" fmla="*/ 1416366 w 1501342"/>
              <a:gd name="connsiteY2" fmla="*/ 0 h 1501342"/>
              <a:gd name="connsiteX3" fmla="*/ 1501342 w 1501342"/>
              <a:gd name="connsiteY3" fmla="*/ 84976 h 1501342"/>
              <a:gd name="connsiteX4" fmla="*/ 1501342 w 1501342"/>
              <a:gd name="connsiteY4" fmla="*/ 1416366 h 1501342"/>
              <a:gd name="connsiteX5" fmla="*/ 1416366 w 1501342"/>
              <a:gd name="connsiteY5" fmla="*/ 1501342 h 1501342"/>
              <a:gd name="connsiteX6" fmla="*/ 84976 w 1501342"/>
              <a:gd name="connsiteY6" fmla="*/ 1501342 h 1501342"/>
              <a:gd name="connsiteX7" fmla="*/ 0 w 1501342"/>
              <a:gd name="connsiteY7" fmla="*/ 1416366 h 1501342"/>
              <a:gd name="connsiteX8" fmla="*/ 0 w 1501342"/>
              <a:gd name="connsiteY8" fmla="*/ 84976 h 1501342"/>
              <a:gd name="connsiteX0" fmla="*/ 0 w 1501342"/>
              <a:gd name="connsiteY0" fmla="*/ 1416366 h 1501342"/>
              <a:gd name="connsiteX1" fmla="*/ 84976 w 1501342"/>
              <a:gd name="connsiteY1" fmla="*/ 0 h 1501342"/>
              <a:gd name="connsiteX2" fmla="*/ 1416366 w 1501342"/>
              <a:gd name="connsiteY2" fmla="*/ 0 h 1501342"/>
              <a:gd name="connsiteX3" fmla="*/ 1501342 w 1501342"/>
              <a:gd name="connsiteY3" fmla="*/ 84976 h 1501342"/>
              <a:gd name="connsiteX4" fmla="*/ 1501342 w 1501342"/>
              <a:gd name="connsiteY4" fmla="*/ 1416366 h 1501342"/>
              <a:gd name="connsiteX5" fmla="*/ 1416366 w 1501342"/>
              <a:gd name="connsiteY5" fmla="*/ 1501342 h 1501342"/>
              <a:gd name="connsiteX6" fmla="*/ 84976 w 1501342"/>
              <a:gd name="connsiteY6" fmla="*/ 1501342 h 1501342"/>
              <a:gd name="connsiteX7" fmla="*/ 0 w 1501342"/>
              <a:gd name="connsiteY7" fmla="*/ 1416366 h 1501342"/>
              <a:gd name="connsiteX0" fmla="*/ 166423 w 1582789"/>
              <a:gd name="connsiteY0" fmla="*/ 1501342 h 1501342"/>
              <a:gd name="connsiteX1" fmla="*/ 166423 w 1582789"/>
              <a:gd name="connsiteY1" fmla="*/ 0 h 1501342"/>
              <a:gd name="connsiteX2" fmla="*/ 1497813 w 1582789"/>
              <a:gd name="connsiteY2" fmla="*/ 0 h 1501342"/>
              <a:gd name="connsiteX3" fmla="*/ 1582789 w 1582789"/>
              <a:gd name="connsiteY3" fmla="*/ 84976 h 1501342"/>
              <a:gd name="connsiteX4" fmla="*/ 1582789 w 1582789"/>
              <a:gd name="connsiteY4" fmla="*/ 1416366 h 1501342"/>
              <a:gd name="connsiteX5" fmla="*/ 1497813 w 1582789"/>
              <a:gd name="connsiteY5" fmla="*/ 1501342 h 1501342"/>
              <a:gd name="connsiteX6" fmla="*/ 166423 w 1582789"/>
              <a:gd name="connsiteY6" fmla="*/ 1501342 h 1501342"/>
              <a:gd name="connsiteX0" fmla="*/ 0 w 1416366"/>
              <a:gd name="connsiteY0" fmla="*/ 1501342 h 1501342"/>
              <a:gd name="connsiteX1" fmla="*/ 0 w 1416366"/>
              <a:gd name="connsiteY1" fmla="*/ 0 h 1501342"/>
              <a:gd name="connsiteX2" fmla="*/ 1331390 w 1416366"/>
              <a:gd name="connsiteY2" fmla="*/ 0 h 1501342"/>
              <a:gd name="connsiteX3" fmla="*/ 1416366 w 1416366"/>
              <a:gd name="connsiteY3" fmla="*/ 84976 h 1501342"/>
              <a:gd name="connsiteX4" fmla="*/ 1416366 w 1416366"/>
              <a:gd name="connsiteY4" fmla="*/ 1416366 h 1501342"/>
              <a:gd name="connsiteX5" fmla="*/ 1331390 w 1416366"/>
              <a:gd name="connsiteY5" fmla="*/ 1501342 h 1501342"/>
              <a:gd name="connsiteX6" fmla="*/ 0 w 1416366"/>
              <a:gd name="connsiteY6" fmla="*/ 1501342 h 1501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6366" h="1501342">
                <a:moveTo>
                  <a:pt x="0" y="1501342"/>
                </a:moveTo>
                <a:lnTo>
                  <a:pt x="0" y="0"/>
                </a:lnTo>
                <a:lnTo>
                  <a:pt x="1331390" y="0"/>
                </a:lnTo>
                <a:cubicBezTo>
                  <a:pt x="1378321" y="0"/>
                  <a:pt x="1416366" y="38045"/>
                  <a:pt x="1416366" y="84976"/>
                </a:cubicBezTo>
                <a:lnTo>
                  <a:pt x="1416366" y="1416366"/>
                </a:lnTo>
                <a:cubicBezTo>
                  <a:pt x="1416366" y="1463297"/>
                  <a:pt x="1378321" y="1501342"/>
                  <a:pt x="1331390" y="1501342"/>
                </a:cubicBezTo>
                <a:lnTo>
                  <a:pt x="0" y="1501342"/>
                </a:lnTo>
                <a:close/>
              </a:path>
            </a:pathLst>
          </a:custGeom>
          <a:solidFill>
            <a:schemeClr val="accent2"/>
          </a:solidFill>
        </p:spPr>
        <p:txBody>
          <a:bodyPr anchor="ctr">
            <a:normAutofit/>
          </a:bodyPr>
          <a:lstStyle>
            <a:lvl1pPr marL="0" indent="0" algn="ctr">
              <a:buNone/>
              <a:defRPr sz="1800" b="0" i="0" baseline="0">
                <a:latin typeface="Roboto Medium" charset="0"/>
                <a:ea typeface="Roboto Medium" charset="0"/>
                <a:cs typeface="Roboto Medium" charset="0"/>
              </a:defRPr>
            </a:lvl1pPr>
          </a:lstStyle>
          <a:p>
            <a:r>
              <a:rPr lang="en-US" dirty="0"/>
              <a:t>Insert Image</a:t>
            </a:r>
          </a:p>
        </p:txBody>
      </p:sp>
      <p:sp>
        <p:nvSpPr>
          <p:cNvPr id="18" name="Picture Placeholder 2"/>
          <p:cNvSpPr>
            <a:spLocks noGrp="1"/>
          </p:cNvSpPr>
          <p:nvPr>
            <p:ph type="pic" sz="quarter" idx="15" hasCustomPrompt="1"/>
          </p:nvPr>
        </p:nvSpPr>
        <p:spPr>
          <a:xfrm flipH="1">
            <a:off x="1424611" y="4088359"/>
            <a:ext cx="1893203" cy="2009001"/>
          </a:xfrm>
          <a:custGeom>
            <a:avLst/>
            <a:gdLst>
              <a:gd name="connsiteX0" fmla="*/ 0 w 1501342"/>
              <a:gd name="connsiteY0" fmla="*/ 84976 h 1501342"/>
              <a:gd name="connsiteX1" fmla="*/ 84976 w 1501342"/>
              <a:gd name="connsiteY1" fmla="*/ 0 h 1501342"/>
              <a:gd name="connsiteX2" fmla="*/ 1416366 w 1501342"/>
              <a:gd name="connsiteY2" fmla="*/ 0 h 1501342"/>
              <a:gd name="connsiteX3" fmla="*/ 1501342 w 1501342"/>
              <a:gd name="connsiteY3" fmla="*/ 84976 h 1501342"/>
              <a:gd name="connsiteX4" fmla="*/ 1501342 w 1501342"/>
              <a:gd name="connsiteY4" fmla="*/ 1416366 h 1501342"/>
              <a:gd name="connsiteX5" fmla="*/ 1416366 w 1501342"/>
              <a:gd name="connsiteY5" fmla="*/ 1501342 h 1501342"/>
              <a:gd name="connsiteX6" fmla="*/ 84976 w 1501342"/>
              <a:gd name="connsiteY6" fmla="*/ 1501342 h 1501342"/>
              <a:gd name="connsiteX7" fmla="*/ 0 w 1501342"/>
              <a:gd name="connsiteY7" fmla="*/ 1416366 h 1501342"/>
              <a:gd name="connsiteX8" fmla="*/ 0 w 1501342"/>
              <a:gd name="connsiteY8" fmla="*/ 84976 h 1501342"/>
              <a:gd name="connsiteX0" fmla="*/ 0 w 1501342"/>
              <a:gd name="connsiteY0" fmla="*/ 84976 h 1501342"/>
              <a:gd name="connsiteX1" fmla="*/ 84976 w 1501342"/>
              <a:gd name="connsiteY1" fmla="*/ 0 h 1501342"/>
              <a:gd name="connsiteX2" fmla="*/ 1416366 w 1501342"/>
              <a:gd name="connsiteY2" fmla="*/ 0 h 1501342"/>
              <a:gd name="connsiteX3" fmla="*/ 1501342 w 1501342"/>
              <a:gd name="connsiteY3" fmla="*/ 84976 h 1501342"/>
              <a:gd name="connsiteX4" fmla="*/ 1501342 w 1501342"/>
              <a:gd name="connsiteY4" fmla="*/ 1416366 h 1501342"/>
              <a:gd name="connsiteX5" fmla="*/ 1416366 w 1501342"/>
              <a:gd name="connsiteY5" fmla="*/ 1501342 h 1501342"/>
              <a:gd name="connsiteX6" fmla="*/ 84976 w 1501342"/>
              <a:gd name="connsiteY6" fmla="*/ 1501342 h 1501342"/>
              <a:gd name="connsiteX7" fmla="*/ 0 w 1501342"/>
              <a:gd name="connsiteY7" fmla="*/ 1416366 h 1501342"/>
              <a:gd name="connsiteX8" fmla="*/ 0 w 1501342"/>
              <a:gd name="connsiteY8" fmla="*/ 84976 h 1501342"/>
              <a:gd name="connsiteX0" fmla="*/ 0 w 1501342"/>
              <a:gd name="connsiteY0" fmla="*/ 1416366 h 1501342"/>
              <a:gd name="connsiteX1" fmla="*/ 84976 w 1501342"/>
              <a:gd name="connsiteY1" fmla="*/ 0 h 1501342"/>
              <a:gd name="connsiteX2" fmla="*/ 1416366 w 1501342"/>
              <a:gd name="connsiteY2" fmla="*/ 0 h 1501342"/>
              <a:gd name="connsiteX3" fmla="*/ 1501342 w 1501342"/>
              <a:gd name="connsiteY3" fmla="*/ 84976 h 1501342"/>
              <a:gd name="connsiteX4" fmla="*/ 1501342 w 1501342"/>
              <a:gd name="connsiteY4" fmla="*/ 1416366 h 1501342"/>
              <a:gd name="connsiteX5" fmla="*/ 1416366 w 1501342"/>
              <a:gd name="connsiteY5" fmla="*/ 1501342 h 1501342"/>
              <a:gd name="connsiteX6" fmla="*/ 84976 w 1501342"/>
              <a:gd name="connsiteY6" fmla="*/ 1501342 h 1501342"/>
              <a:gd name="connsiteX7" fmla="*/ 0 w 1501342"/>
              <a:gd name="connsiteY7" fmla="*/ 1416366 h 1501342"/>
              <a:gd name="connsiteX0" fmla="*/ 166423 w 1582789"/>
              <a:gd name="connsiteY0" fmla="*/ 1501342 h 1501342"/>
              <a:gd name="connsiteX1" fmla="*/ 166423 w 1582789"/>
              <a:gd name="connsiteY1" fmla="*/ 0 h 1501342"/>
              <a:gd name="connsiteX2" fmla="*/ 1497813 w 1582789"/>
              <a:gd name="connsiteY2" fmla="*/ 0 h 1501342"/>
              <a:gd name="connsiteX3" fmla="*/ 1582789 w 1582789"/>
              <a:gd name="connsiteY3" fmla="*/ 84976 h 1501342"/>
              <a:gd name="connsiteX4" fmla="*/ 1582789 w 1582789"/>
              <a:gd name="connsiteY4" fmla="*/ 1416366 h 1501342"/>
              <a:gd name="connsiteX5" fmla="*/ 1497813 w 1582789"/>
              <a:gd name="connsiteY5" fmla="*/ 1501342 h 1501342"/>
              <a:gd name="connsiteX6" fmla="*/ 166423 w 1582789"/>
              <a:gd name="connsiteY6" fmla="*/ 1501342 h 1501342"/>
              <a:gd name="connsiteX0" fmla="*/ 0 w 1416366"/>
              <a:gd name="connsiteY0" fmla="*/ 1501342 h 1501342"/>
              <a:gd name="connsiteX1" fmla="*/ 0 w 1416366"/>
              <a:gd name="connsiteY1" fmla="*/ 0 h 1501342"/>
              <a:gd name="connsiteX2" fmla="*/ 1331390 w 1416366"/>
              <a:gd name="connsiteY2" fmla="*/ 0 h 1501342"/>
              <a:gd name="connsiteX3" fmla="*/ 1416366 w 1416366"/>
              <a:gd name="connsiteY3" fmla="*/ 84976 h 1501342"/>
              <a:gd name="connsiteX4" fmla="*/ 1416366 w 1416366"/>
              <a:gd name="connsiteY4" fmla="*/ 1416366 h 1501342"/>
              <a:gd name="connsiteX5" fmla="*/ 1331390 w 1416366"/>
              <a:gd name="connsiteY5" fmla="*/ 1501342 h 1501342"/>
              <a:gd name="connsiteX6" fmla="*/ 0 w 1416366"/>
              <a:gd name="connsiteY6" fmla="*/ 1501342 h 1501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6366" h="1501342">
                <a:moveTo>
                  <a:pt x="0" y="1501342"/>
                </a:moveTo>
                <a:lnTo>
                  <a:pt x="0" y="0"/>
                </a:lnTo>
                <a:lnTo>
                  <a:pt x="1331390" y="0"/>
                </a:lnTo>
                <a:cubicBezTo>
                  <a:pt x="1378321" y="0"/>
                  <a:pt x="1416366" y="38045"/>
                  <a:pt x="1416366" y="84976"/>
                </a:cubicBezTo>
                <a:lnTo>
                  <a:pt x="1416366" y="1416366"/>
                </a:lnTo>
                <a:cubicBezTo>
                  <a:pt x="1416366" y="1463297"/>
                  <a:pt x="1378321" y="1501342"/>
                  <a:pt x="1331390" y="1501342"/>
                </a:cubicBezTo>
                <a:lnTo>
                  <a:pt x="0" y="1501342"/>
                </a:lnTo>
                <a:close/>
              </a:path>
            </a:pathLst>
          </a:custGeom>
          <a:solidFill>
            <a:schemeClr val="accent2"/>
          </a:solidFill>
        </p:spPr>
        <p:txBody>
          <a:bodyPr anchor="ctr">
            <a:normAutofit/>
          </a:bodyPr>
          <a:lstStyle>
            <a:lvl1pPr marL="0" indent="0" algn="ctr">
              <a:buNone/>
              <a:defRPr sz="1800" b="0" i="0" baseline="0">
                <a:latin typeface="Roboto Medium" charset="0"/>
                <a:ea typeface="Roboto Medium" charset="0"/>
                <a:cs typeface="Roboto Medium" charset="0"/>
              </a:defRPr>
            </a:lvl1pPr>
          </a:lstStyle>
          <a:p>
            <a:r>
              <a:rPr lang="en-US" dirty="0"/>
              <a:t>Insert Image</a:t>
            </a:r>
          </a:p>
        </p:txBody>
      </p:sp>
      <p:sp>
        <p:nvSpPr>
          <p:cNvPr id="20" name="Picture Placeholder 2"/>
          <p:cNvSpPr>
            <a:spLocks noGrp="1"/>
          </p:cNvSpPr>
          <p:nvPr>
            <p:ph type="pic" sz="quarter" idx="16" hasCustomPrompt="1"/>
          </p:nvPr>
        </p:nvSpPr>
        <p:spPr>
          <a:xfrm flipH="1">
            <a:off x="1424610" y="1935376"/>
            <a:ext cx="1893203" cy="2009001"/>
          </a:xfrm>
          <a:custGeom>
            <a:avLst/>
            <a:gdLst>
              <a:gd name="connsiteX0" fmla="*/ 0 w 1501342"/>
              <a:gd name="connsiteY0" fmla="*/ 84976 h 1501342"/>
              <a:gd name="connsiteX1" fmla="*/ 84976 w 1501342"/>
              <a:gd name="connsiteY1" fmla="*/ 0 h 1501342"/>
              <a:gd name="connsiteX2" fmla="*/ 1416366 w 1501342"/>
              <a:gd name="connsiteY2" fmla="*/ 0 h 1501342"/>
              <a:gd name="connsiteX3" fmla="*/ 1501342 w 1501342"/>
              <a:gd name="connsiteY3" fmla="*/ 84976 h 1501342"/>
              <a:gd name="connsiteX4" fmla="*/ 1501342 w 1501342"/>
              <a:gd name="connsiteY4" fmla="*/ 1416366 h 1501342"/>
              <a:gd name="connsiteX5" fmla="*/ 1416366 w 1501342"/>
              <a:gd name="connsiteY5" fmla="*/ 1501342 h 1501342"/>
              <a:gd name="connsiteX6" fmla="*/ 84976 w 1501342"/>
              <a:gd name="connsiteY6" fmla="*/ 1501342 h 1501342"/>
              <a:gd name="connsiteX7" fmla="*/ 0 w 1501342"/>
              <a:gd name="connsiteY7" fmla="*/ 1416366 h 1501342"/>
              <a:gd name="connsiteX8" fmla="*/ 0 w 1501342"/>
              <a:gd name="connsiteY8" fmla="*/ 84976 h 1501342"/>
              <a:gd name="connsiteX0" fmla="*/ 0 w 1501342"/>
              <a:gd name="connsiteY0" fmla="*/ 84976 h 1501342"/>
              <a:gd name="connsiteX1" fmla="*/ 84976 w 1501342"/>
              <a:gd name="connsiteY1" fmla="*/ 0 h 1501342"/>
              <a:gd name="connsiteX2" fmla="*/ 1416366 w 1501342"/>
              <a:gd name="connsiteY2" fmla="*/ 0 h 1501342"/>
              <a:gd name="connsiteX3" fmla="*/ 1501342 w 1501342"/>
              <a:gd name="connsiteY3" fmla="*/ 84976 h 1501342"/>
              <a:gd name="connsiteX4" fmla="*/ 1501342 w 1501342"/>
              <a:gd name="connsiteY4" fmla="*/ 1416366 h 1501342"/>
              <a:gd name="connsiteX5" fmla="*/ 1416366 w 1501342"/>
              <a:gd name="connsiteY5" fmla="*/ 1501342 h 1501342"/>
              <a:gd name="connsiteX6" fmla="*/ 84976 w 1501342"/>
              <a:gd name="connsiteY6" fmla="*/ 1501342 h 1501342"/>
              <a:gd name="connsiteX7" fmla="*/ 0 w 1501342"/>
              <a:gd name="connsiteY7" fmla="*/ 1416366 h 1501342"/>
              <a:gd name="connsiteX8" fmla="*/ 0 w 1501342"/>
              <a:gd name="connsiteY8" fmla="*/ 84976 h 1501342"/>
              <a:gd name="connsiteX0" fmla="*/ 0 w 1501342"/>
              <a:gd name="connsiteY0" fmla="*/ 1416366 h 1501342"/>
              <a:gd name="connsiteX1" fmla="*/ 84976 w 1501342"/>
              <a:gd name="connsiteY1" fmla="*/ 0 h 1501342"/>
              <a:gd name="connsiteX2" fmla="*/ 1416366 w 1501342"/>
              <a:gd name="connsiteY2" fmla="*/ 0 h 1501342"/>
              <a:gd name="connsiteX3" fmla="*/ 1501342 w 1501342"/>
              <a:gd name="connsiteY3" fmla="*/ 84976 h 1501342"/>
              <a:gd name="connsiteX4" fmla="*/ 1501342 w 1501342"/>
              <a:gd name="connsiteY4" fmla="*/ 1416366 h 1501342"/>
              <a:gd name="connsiteX5" fmla="*/ 1416366 w 1501342"/>
              <a:gd name="connsiteY5" fmla="*/ 1501342 h 1501342"/>
              <a:gd name="connsiteX6" fmla="*/ 84976 w 1501342"/>
              <a:gd name="connsiteY6" fmla="*/ 1501342 h 1501342"/>
              <a:gd name="connsiteX7" fmla="*/ 0 w 1501342"/>
              <a:gd name="connsiteY7" fmla="*/ 1416366 h 1501342"/>
              <a:gd name="connsiteX0" fmla="*/ 166423 w 1582789"/>
              <a:gd name="connsiteY0" fmla="*/ 1501342 h 1501342"/>
              <a:gd name="connsiteX1" fmla="*/ 166423 w 1582789"/>
              <a:gd name="connsiteY1" fmla="*/ 0 h 1501342"/>
              <a:gd name="connsiteX2" fmla="*/ 1497813 w 1582789"/>
              <a:gd name="connsiteY2" fmla="*/ 0 h 1501342"/>
              <a:gd name="connsiteX3" fmla="*/ 1582789 w 1582789"/>
              <a:gd name="connsiteY3" fmla="*/ 84976 h 1501342"/>
              <a:gd name="connsiteX4" fmla="*/ 1582789 w 1582789"/>
              <a:gd name="connsiteY4" fmla="*/ 1416366 h 1501342"/>
              <a:gd name="connsiteX5" fmla="*/ 1497813 w 1582789"/>
              <a:gd name="connsiteY5" fmla="*/ 1501342 h 1501342"/>
              <a:gd name="connsiteX6" fmla="*/ 166423 w 1582789"/>
              <a:gd name="connsiteY6" fmla="*/ 1501342 h 1501342"/>
              <a:gd name="connsiteX0" fmla="*/ 0 w 1416366"/>
              <a:gd name="connsiteY0" fmla="*/ 1501342 h 1501342"/>
              <a:gd name="connsiteX1" fmla="*/ 0 w 1416366"/>
              <a:gd name="connsiteY1" fmla="*/ 0 h 1501342"/>
              <a:gd name="connsiteX2" fmla="*/ 1331390 w 1416366"/>
              <a:gd name="connsiteY2" fmla="*/ 0 h 1501342"/>
              <a:gd name="connsiteX3" fmla="*/ 1416366 w 1416366"/>
              <a:gd name="connsiteY3" fmla="*/ 84976 h 1501342"/>
              <a:gd name="connsiteX4" fmla="*/ 1416366 w 1416366"/>
              <a:gd name="connsiteY4" fmla="*/ 1416366 h 1501342"/>
              <a:gd name="connsiteX5" fmla="*/ 1331390 w 1416366"/>
              <a:gd name="connsiteY5" fmla="*/ 1501342 h 1501342"/>
              <a:gd name="connsiteX6" fmla="*/ 0 w 1416366"/>
              <a:gd name="connsiteY6" fmla="*/ 1501342 h 1501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6366" h="1501342">
                <a:moveTo>
                  <a:pt x="0" y="1501342"/>
                </a:moveTo>
                <a:lnTo>
                  <a:pt x="0" y="0"/>
                </a:lnTo>
                <a:lnTo>
                  <a:pt x="1331390" y="0"/>
                </a:lnTo>
                <a:cubicBezTo>
                  <a:pt x="1378321" y="0"/>
                  <a:pt x="1416366" y="38045"/>
                  <a:pt x="1416366" y="84976"/>
                </a:cubicBezTo>
                <a:lnTo>
                  <a:pt x="1416366" y="1416366"/>
                </a:lnTo>
                <a:cubicBezTo>
                  <a:pt x="1416366" y="1463297"/>
                  <a:pt x="1378321" y="1501342"/>
                  <a:pt x="1331390" y="1501342"/>
                </a:cubicBezTo>
                <a:lnTo>
                  <a:pt x="0" y="1501342"/>
                </a:lnTo>
                <a:close/>
              </a:path>
            </a:pathLst>
          </a:custGeom>
          <a:solidFill>
            <a:schemeClr val="accent2"/>
          </a:solidFill>
        </p:spPr>
        <p:txBody>
          <a:bodyPr anchor="ctr">
            <a:normAutofit/>
          </a:bodyPr>
          <a:lstStyle>
            <a:lvl1pPr marL="0" indent="0" algn="ctr">
              <a:buNone/>
              <a:defRPr sz="1800" b="0" i="0" baseline="0">
                <a:latin typeface="Roboto Medium" charset="0"/>
                <a:ea typeface="Roboto Medium" charset="0"/>
                <a:cs typeface="Roboto Medium" charset="0"/>
              </a:defRPr>
            </a:lvl1pPr>
          </a:lstStyle>
          <a:p>
            <a:r>
              <a:rPr lang="en-US" dirty="0"/>
              <a:t>Insert Image</a:t>
            </a:r>
          </a:p>
        </p:txBody>
      </p:sp>
    </p:spTree>
    <p:extLst>
      <p:ext uri="{BB962C8B-B14F-4D97-AF65-F5344CB8AC3E}">
        <p14:creationId xmlns:p14="http://schemas.microsoft.com/office/powerpoint/2010/main" val="246275015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4 placeholder box">
    <p:spTree>
      <p:nvGrpSpPr>
        <p:cNvPr id="1" name=""/>
        <p:cNvGrpSpPr/>
        <p:nvPr/>
      </p:nvGrpSpPr>
      <p:grpSpPr>
        <a:xfrm>
          <a:off x="0" y="0"/>
          <a:ext cx="0" cy="0"/>
          <a:chOff x="0" y="0"/>
          <a:chExt cx="0" cy="0"/>
        </a:xfrm>
      </p:grpSpPr>
      <p:sp>
        <p:nvSpPr>
          <p:cNvPr id="2" name="Title 1"/>
          <p:cNvSpPr>
            <a:spLocks noGrp="1"/>
          </p:cNvSpPr>
          <p:nvPr>
            <p:ph type="title"/>
          </p:nvPr>
        </p:nvSpPr>
        <p:spPr>
          <a:xfrm>
            <a:off x="417444" y="782847"/>
            <a:ext cx="11357112" cy="562527"/>
          </a:xfrm>
        </p:spPr>
        <p:txBody>
          <a:bodyPr>
            <a:normAutofit/>
          </a:bodyPr>
          <a:lstStyle>
            <a:lvl1pPr algn="ctr">
              <a:defRPr sz="2800">
                <a:solidFill>
                  <a:schemeClr val="tx1"/>
                </a:solidFill>
              </a:defRPr>
            </a:lvl1pPr>
          </a:lstStyle>
          <a:p>
            <a:r>
              <a:rPr lang="en-US"/>
              <a:t>Click to edit Master title style</a:t>
            </a:r>
            <a:endParaRPr lang="id-ID"/>
          </a:p>
        </p:txBody>
      </p:sp>
      <p:sp>
        <p:nvSpPr>
          <p:cNvPr id="8" name="Text Placeholder 7"/>
          <p:cNvSpPr>
            <a:spLocks noGrp="1"/>
          </p:cNvSpPr>
          <p:nvPr>
            <p:ph type="body" sz="quarter" idx="10"/>
          </p:nvPr>
        </p:nvSpPr>
        <p:spPr>
          <a:xfrm>
            <a:off x="417444" y="558294"/>
            <a:ext cx="11357112" cy="436908"/>
          </a:xfrm>
        </p:spPr>
        <p:txBody>
          <a:bodyPr>
            <a:normAutofit/>
          </a:bodyPr>
          <a:lstStyle>
            <a:lvl1pPr marL="0" indent="0" algn="ctr">
              <a:buNone/>
              <a:defRPr sz="1600">
                <a:solidFill>
                  <a:schemeClr val="bg1">
                    <a:lumMod val="50000"/>
                  </a:schemeClr>
                </a:solidFill>
                <a:latin typeface="+mn-lt"/>
              </a:defRPr>
            </a:lvl1pPr>
          </a:lstStyle>
          <a:p>
            <a:pPr lvl="0"/>
            <a:r>
              <a:rPr lang="en-US"/>
              <a:t>Click to edit Master text styles</a:t>
            </a:r>
          </a:p>
        </p:txBody>
      </p:sp>
      <p:sp>
        <p:nvSpPr>
          <p:cNvPr id="7" name="Picture Placeholder 3"/>
          <p:cNvSpPr>
            <a:spLocks noGrp="1" noChangeAspect="1"/>
          </p:cNvSpPr>
          <p:nvPr>
            <p:ph type="pic" sz="quarter" idx="11"/>
          </p:nvPr>
        </p:nvSpPr>
        <p:spPr>
          <a:xfrm>
            <a:off x="790094" y="1987826"/>
            <a:ext cx="2160000" cy="2160000"/>
          </a:xfrm>
          <a:prstGeom prst="rect">
            <a:avLst/>
          </a:prstGeom>
        </p:spPr>
        <p:txBody>
          <a:bodyPr lIns="182880" tIns="91440" rIns="182880" bIns="91440"/>
          <a:lstStyle>
            <a:lvl1pPr marL="0" indent="0">
              <a:buFontTx/>
              <a:buNone/>
              <a:defRPr/>
            </a:lvl1pPr>
          </a:lstStyle>
          <a:p>
            <a:endParaRPr lang="en-US" dirty="0"/>
          </a:p>
        </p:txBody>
      </p:sp>
      <p:sp>
        <p:nvSpPr>
          <p:cNvPr id="9" name="Picture Placeholder 3"/>
          <p:cNvSpPr>
            <a:spLocks noGrp="1" noChangeAspect="1"/>
          </p:cNvSpPr>
          <p:nvPr>
            <p:ph type="pic" sz="quarter" idx="12"/>
          </p:nvPr>
        </p:nvSpPr>
        <p:spPr>
          <a:xfrm>
            <a:off x="3592929" y="1987826"/>
            <a:ext cx="2160000" cy="2160000"/>
          </a:xfrm>
          <a:prstGeom prst="rect">
            <a:avLst/>
          </a:prstGeom>
        </p:spPr>
        <p:txBody>
          <a:bodyPr lIns="182880" tIns="91440" rIns="182880" bIns="91440"/>
          <a:lstStyle>
            <a:lvl1pPr marL="0" indent="0">
              <a:buFontTx/>
              <a:buNone/>
              <a:defRPr/>
            </a:lvl1pPr>
          </a:lstStyle>
          <a:p>
            <a:endParaRPr lang="en-US" dirty="0"/>
          </a:p>
        </p:txBody>
      </p:sp>
      <p:sp>
        <p:nvSpPr>
          <p:cNvPr id="10" name="Picture Placeholder 3"/>
          <p:cNvSpPr>
            <a:spLocks noGrp="1" noChangeAspect="1"/>
          </p:cNvSpPr>
          <p:nvPr>
            <p:ph type="pic" sz="quarter" idx="13"/>
          </p:nvPr>
        </p:nvSpPr>
        <p:spPr>
          <a:xfrm>
            <a:off x="6395764" y="1987826"/>
            <a:ext cx="2160000" cy="2160000"/>
          </a:xfrm>
          <a:prstGeom prst="rect">
            <a:avLst/>
          </a:prstGeom>
        </p:spPr>
        <p:txBody>
          <a:bodyPr lIns="182880" tIns="91440" rIns="182880" bIns="91440"/>
          <a:lstStyle>
            <a:lvl1pPr marL="0" indent="0">
              <a:buFontTx/>
              <a:buNone/>
              <a:defRPr/>
            </a:lvl1pPr>
          </a:lstStyle>
          <a:p>
            <a:endParaRPr lang="en-US" dirty="0"/>
          </a:p>
        </p:txBody>
      </p:sp>
      <p:sp>
        <p:nvSpPr>
          <p:cNvPr id="11" name="Picture Placeholder 3"/>
          <p:cNvSpPr>
            <a:spLocks noGrp="1" noChangeAspect="1"/>
          </p:cNvSpPr>
          <p:nvPr>
            <p:ph type="pic" sz="quarter" idx="14"/>
          </p:nvPr>
        </p:nvSpPr>
        <p:spPr>
          <a:xfrm>
            <a:off x="9198599" y="1987826"/>
            <a:ext cx="2160000" cy="2160000"/>
          </a:xfrm>
          <a:prstGeom prst="rect">
            <a:avLst/>
          </a:prstGeom>
        </p:spPr>
        <p:txBody>
          <a:bodyPr lIns="182880" tIns="91440" rIns="182880" bIns="91440"/>
          <a:lstStyle>
            <a:lvl1pPr marL="0" indent="0">
              <a:buFontTx/>
              <a:buNone/>
              <a:defRPr/>
            </a:lvl1pPr>
          </a:lstStyle>
          <a:p>
            <a:endParaRPr lang="en-US" dirty="0"/>
          </a:p>
        </p:txBody>
      </p:sp>
      <p:sp>
        <p:nvSpPr>
          <p:cNvPr id="13" name="TextBox 12"/>
          <p:cNvSpPr txBox="1"/>
          <p:nvPr userDrawn="1"/>
        </p:nvSpPr>
        <p:spPr>
          <a:xfrm>
            <a:off x="11237846" y="6260362"/>
            <a:ext cx="649356" cy="307777"/>
          </a:xfrm>
          <a:prstGeom prst="rect">
            <a:avLst/>
          </a:prstGeom>
          <a:noFill/>
        </p:spPr>
        <p:txBody>
          <a:bodyPr wrap="square" rtlCol="0">
            <a:spAutoFit/>
          </a:bodyPr>
          <a:lstStyle/>
          <a:p>
            <a:pPr algn="ctr"/>
            <a:fld id="{49B9A1CC-CF23-404A-A754-6B4803B2A082}" type="slidenum">
              <a:rPr lang="id-ID" sz="1400" smtClean="0">
                <a:solidFill>
                  <a:srgbClr val="2B2B2D"/>
                </a:solidFill>
                <a:latin typeface="Roboto Condensed Light"/>
              </a:rPr>
              <a:pPr algn="ctr"/>
              <a:t>‹#›</a:t>
            </a:fld>
            <a:endParaRPr lang="id-ID" sz="1400">
              <a:solidFill>
                <a:srgbClr val="2B2B2D"/>
              </a:solidFill>
              <a:latin typeface="Roboto Condensed Light"/>
            </a:endParaRPr>
          </a:p>
        </p:txBody>
      </p:sp>
      <p:sp>
        <p:nvSpPr>
          <p:cNvPr id="14" name="Oval 13"/>
          <p:cNvSpPr/>
          <p:nvPr userDrawn="1"/>
        </p:nvSpPr>
        <p:spPr>
          <a:xfrm>
            <a:off x="11346524" y="6203278"/>
            <a:ext cx="432000" cy="43200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rgbClr val="FFFFFF"/>
              </a:solidFill>
              <a:latin typeface="Roboto Condensed Light"/>
            </a:endParaRPr>
          </a:p>
        </p:txBody>
      </p:sp>
    </p:spTree>
    <p:extLst>
      <p:ext uri="{BB962C8B-B14F-4D97-AF65-F5344CB8AC3E}">
        <p14:creationId xmlns:p14="http://schemas.microsoft.com/office/powerpoint/2010/main" val="296250396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3 placeholder portfolio">
    <p:spTree>
      <p:nvGrpSpPr>
        <p:cNvPr id="1" name=""/>
        <p:cNvGrpSpPr/>
        <p:nvPr/>
      </p:nvGrpSpPr>
      <p:grpSpPr>
        <a:xfrm>
          <a:off x="0" y="0"/>
          <a:ext cx="0" cy="0"/>
          <a:chOff x="0" y="0"/>
          <a:chExt cx="0" cy="0"/>
        </a:xfrm>
      </p:grpSpPr>
      <p:sp>
        <p:nvSpPr>
          <p:cNvPr id="2" name="Title 1"/>
          <p:cNvSpPr>
            <a:spLocks noGrp="1"/>
          </p:cNvSpPr>
          <p:nvPr>
            <p:ph type="title"/>
          </p:nvPr>
        </p:nvSpPr>
        <p:spPr>
          <a:xfrm>
            <a:off x="417444" y="782847"/>
            <a:ext cx="11357112" cy="562527"/>
          </a:xfrm>
        </p:spPr>
        <p:txBody>
          <a:bodyPr>
            <a:normAutofit/>
          </a:bodyPr>
          <a:lstStyle>
            <a:lvl1pPr algn="ctr">
              <a:defRPr sz="2800">
                <a:solidFill>
                  <a:schemeClr val="tx1"/>
                </a:solidFill>
              </a:defRPr>
            </a:lvl1pPr>
          </a:lstStyle>
          <a:p>
            <a:r>
              <a:rPr lang="en-US"/>
              <a:t>Click to edit Master title style</a:t>
            </a:r>
            <a:endParaRPr lang="id-ID"/>
          </a:p>
        </p:txBody>
      </p:sp>
      <p:sp>
        <p:nvSpPr>
          <p:cNvPr id="8" name="Text Placeholder 7"/>
          <p:cNvSpPr>
            <a:spLocks noGrp="1"/>
          </p:cNvSpPr>
          <p:nvPr>
            <p:ph type="body" sz="quarter" idx="10"/>
          </p:nvPr>
        </p:nvSpPr>
        <p:spPr>
          <a:xfrm>
            <a:off x="417444" y="558294"/>
            <a:ext cx="11357112" cy="436908"/>
          </a:xfrm>
        </p:spPr>
        <p:txBody>
          <a:bodyPr>
            <a:normAutofit/>
          </a:bodyPr>
          <a:lstStyle>
            <a:lvl1pPr marL="0" indent="0" algn="ctr">
              <a:buNone/>
              <a:defRPr sz="1600">
                <a:solidFill>
                  <a:schemeClr val="bg1">
                    <a:lumMod val="50000"/>
                  </a:schemeClr>
                </a:solidFill>
                <a:latin typeface="+mn-lt"/>
              </a:defRPr>
            </a:lvl1pPr>
          </a:lstStyle>
          <a:p>
            <a:pPr lvl="0"/>
            <a:r>
              <a:rPr lang="en-US"/>
              <a:t>Click to edit Master text styles</a:t>
            </a:r>
          </a:p>
        </p:txBody>
      </p:sp>
      <p:sp>
        <p:nvSpPr>
          <p:cNvPr id="19" name="Picture Placeholder 3"/>
          <p:cNvSpPr>
            <a:spLocks noGrp="1"/>
          </p:cNvSpPr>
          <p:nvPr>
            <p:ph type="pic" sz="quarter" idx="23"/>
          </p:nvPr>
        </p:nvSpPr>
        <p:spPr>
          <a:xfrm>
            <a:off x="874644" y="2819953"/>
            <a:ext cx="3328416" cy="1472184"/>
          </a:xfrm>
          <a:prstGeom prst="rect">
            <a:avLst/>
          </a:prstGeo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dirty="0"/>
          </a:p>
        </p:txBody>
      </p:sp>
      <p:sp>
        <p:nvSpPr>
          <p:cNvPr id="20" name="Picture Placeholder 3"/>
          <p:cNvSpPr>
            <a:spLocks noGrp="1"/>
          </p:cNvSpPr>
          <p:nvPr>
            <p:ph type="pic" sz="quarter" idx="24"/>
          </p:nvPr>
        </p:nvSpPr>
        <p:spPr>
          <a:xfrm>
            <a:off x="4392036" y="2819953"/>
            <a:ext cx="3328416" cy="1472184"/>
          </a:xfrm>
          <a:prstGeom prst="rect">
            <a:avLst/>
          </a:prstGeo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dirty="0"/>
          </a:p>
        </p:txBody>
      </p:sp>
      <p:sp>
        <p:nvSpPr>
          <p:cNvPr id="21" name="Picture Placeholder 3"/>
          <p:cNvSpPr>
            <a:spLocks noGrp="1"/>
          </p:cNvSpPr>
          <p:nvPr>
            <p:ph type="pic" sz="quarter" idx="25"/>
          </p:nvPr>
        </p:nvSpPr>
        <p:spPr>
          <a:xfrm>
            <a:off x="7909428" y="2819953"/>
            <a:ext cx="3328416" cy="1472184"/>
          </a:xfrm>
          <a:prstGeom prst="rect">
            <a:avLst/>
          </a:prstGeo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dirty="0"/>
          </a:p>
        </p:txBody>
      </p:sp>
      <p:sp>
        <p:nvSpPr>
          <p:cNvPr id="11" name="TextBox 10"/>
          <p:cNvSpPr txBox="1"/>
          <p:nvPr userDrawn="1"/>
        </p:nvSpPr>
        <p:spPr>
          <a:xfrm>
            <a:off x="11237846" y="6260362"/>
            <a:ext cx="649356" cy="307777"/>
          </a:xfrm>
          <a:prstGeom prst="rect">
            <a:avLst/>
          </a:prstGeom>
          <a:noFill/>
        </p:spPr>
        <p:txBody>
          <a:bodyPr wrap="square" rtlCol="0">
            <a:spAutoFit/>
          </a:bodyPr>
          <a:lstStyle/>
          <a:p>
            <a:pPr algn="ctr"/>
            <a:fld id="{49B9A1CC-CF23-404A-A754-6B4803B2A082}" type="slidenum">
              <a:rPr lang="id-ID" sz="1400" smtClean="0">
                <a:solidFill>
                  <a:srgbClr val="2B2B2D"/>
                </a:solidFill>
                <a:latin typeface="Roboto Condensed Light"/>
              </a:rPr>
              <a:pPr algn="ctr"/>
              <a:t>‹#›</a:t>
            </a:fld>
            <a:endParaRPr lang="id-ID" sz="1400">
              <a:solidFill>
                <a:srgbClr val="2B2B2D"/>
              </a:solidFill>
              <a:latin typeface="Roboto Condensed Light"/>
            </a:endParaRPr>
          </a:p>
        </p:txBody>
      </p:sp>
      <p:sp>
        <p:nvSpPr>
          <p:cNvPr id="12" name="Oval 11"/>
          <p:cNvSpPr/>
          <p:nvPr userDrawn="1"/>
        </p:nvSpPr>
        <p:spPr>
          <a:xfrm>
            <a:off x="11346524" y="6203278"/>
            <a:ext cx="432000" cy="43200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rgbClr val="FFFFFF"/>
              </a:solidFill>
              <a:latin typeface="Roboto Condensed Light"/>
            </a:endParaRPr>
          </a:p>
        </p:txBody>
      </p:sp>
    </p:spTree>
    <p:extLst>
      <p:ext uri="{BB962C8B-B14F-4D97-AF65-F5344CB8AC3E}">
        <p14:creationId xmlns:p14="http://schemas.microsoft.com/office/powerpoint/2010/main" val="180745709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4 full placeholder portfolio">
    <p:spTree>
      <p:nvGrpSpPr>
        <p:cNvPr id="1" name=""/>
        <p:cNvGrpSpPr/>
        <p:nvPr/>
      </p:nvGrpSpPr>
      <p:grpSpPr>
        <a:xfrm>
          <a:off x="0" y="0"/>
          <a:ext cx="0" cy="0"/>
          <a:chOff x="0" y="0"/>
          <a:chExt cx="0" cy="0"/>
        </a:xfrm>
      </p:grpSpPr>
      <p:sp>
        <p:nvSpPr>
          <p:cNvPr id="10" name="Picture Placeholder 3"/>
          <p:cNvSpPr>
            <a:spLocks noGrp="1"/>
          </p:cNvSpPr>
          <p:nvPr>
            <p:ph type="pic" sz="quarter" idx="11"/>
          </p:nvPr>
        </p:nvSpPr>
        <p:spPr>
          <a:xfrm>
            <a:off x="-18288" y="0"/>
            <a:ext cx="3063240" cy="3438144"/>
          </a:xfrm>
          <a:prstGeom prst="rect">
            <a:avLst/>
          </a:prstGeom>
        </p:spPr>
        <p:txBody>
          <a:bodyPr lIns="182880" tIns="91440" rIns="182880" bIns="91440"/>
          <a:lstStyle>
            <a:lvl1pPr marL="0" indent="0">
              <a:buFontTx/>
              <a:buNone/>
              <a:defRPr/>
            </a:lvl1pPr>
          </a:lstStyle>
          <a:p>
            <a:endParaRPr lang="en-US" dirty="0"/>
          </a:p>
        </p:txBody>
      </p:sp>
      <p:sp>
        <p:nvSpPr>
          <p:cNvPr id="11" name="Picture Placeholder 3"/>
          <p:cNvSpPr>
            <a:spLocks noGrp="1"/>
          </p:cNvSpPr>
          <p:nvPr>
            <p:ph type="pic" sz="quarter" idx="12"/>
          </p:nvPr>
        </p:nvSpPr>
        <p:spPr>
          <a:xfrm>
            <a:off x="6079744" y="0"/>
            <a:ext cx="3063240" cy="3438144"/>
          </a:xfrm>
          <a:prstGeom prst="rect">
            <a:avLst/>
          </a:prstGeom>
        </p:spPr>
        <p:txBody>
          <a:bodyPr lIns="182880" tIns="91440" rIns="182880" bIns="91440"/>
          <a:lstStyle>
            <a:lvl1pPr marL="0" indent="0">
              <a:buFontTx/>
              <a:buNone/>
              <a:defRPr/>
            </a:lvl1pPr>
          </a:lstStyle>
          <a:p>
            <a:endParaRPr lang="en-US" dirty="0"/>
          </a:p>
        </p:txBody>
      </p:sp>
      <p:sp>
        <p:nvSpPr>
          <p:cNvPr id="12" name="Picture Placeholder 3"/>
          <p:cNvSpPr>
            <a:spLocks noGrp="1"/>
          </p:cNvSpPr>
          <p:nvPr>
            <p:ph type="pic" sz="quarter" idx="15"/>
          </p:nvPr>
        </p:nvSpPr>
        <p:spPr>
          <a:xfrm>
            <a:off x="3030728" y="3438144"/>
            <a:ext cx="3063240" cy="3438144"/>
          </a:xfrm>
          <a:prstGeom prst="rect">
            <a:avLst/>
          </a:prstGeom>
        </p:spPr>
        <p:txBody>
          <a:bodyPr lIns="182880" tIns="91440" rIns="182880" bIns="91440"/>
          <a:lstStyle>
            <a:lvl1pPr marL="0" indent="0">
              <a:buFontTx/>
              <a:buNone/>
              <a:defRPr/>
            </a:lvl1pPr>
          </a:lstStyle>
          <a:p>
            <a:endParaRPr lang="en-US" dirty="0"/>
          </a:p>
        </p:txBody>
      </p:sp>
      <p:sp>
        <p:nvSpPr>
          <p:cNvPr id="13" name="Picture Placeholder 3"/>
          <p:cNvSpPr>
            <a:spLocks noGrp="1"/>
          </p:cNvSpPr>
          <p:nvPr>
            <p:ph type="pic" sz="quarter" idx="17"/>
          </p:nvPr>
        </p:nvSpPr>
        <p:spPr>
          <a:xfrm>
            <a:off x="9128760" y="3438144"/>
            <a:ext cx="3063240" cy="3438144"/>
          </a:xfrm>
          <a:prstGeom prst="rect">
            <a:avLst/>
          </a:prstGeom>
        </p:spPr>
        <p:txBody>
          <a:bodyPr lIns="182880" tIns="91440" rIns="182880" bIns="91440"/>
          <a:lstStyle>
            <a:lvl1pPr marL="0" indent="0">
              <a:buFontTx/>
              <a:buNone/>
              <a:defRPr/>
            </a:lvl1pPr>
          </a:lstStyle>
          <a:p>
            <a:endParaRPr lang="en-US" dirty="0"/>
          </a:p>
        </p:txBody>
      </p:sp>
    </p:spTree>
    <p:extLst>
      <p:ext uri="{BB962C8B-B14F-4D97-AF65-F5344CB8AC3E}">
        <p14:creationId xmlns:p14="http://schemas.microsoft.com/office/powerpoint/2010/main" val="110499246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4 placeholder portfolio">
    <p:spTree>
      <p:nvGrpSpPr>
        <p:cNvPr id="1" name=""/>
        <p:cNvGrpSpPr/>
        <p:nvPr/>
      </p:nvGrpSpPr>
      <p:grpSpPr>
        <a:xfrm>
          <a:off x="0" y="0"/>
          <a:ext cx="0" cy="0"/>
          <a:chOff x="0" y="0"/>
          <a:chExt cx="0" cy="0"/>
        </a:xfrm>
      </p:grpSpPr>
      <p:sp>
        <p:nvSpPr>
          <p:cNvPr id="2" name="Title 1"/>
          <p:cNvSpPr>
            <a:spLocks noGrp="1"/>
          </p:cNvSpPr>
          <p:nvPr>
            <p:ph type="title"/>
          </p:nvPr>
        </p:nvSpPr>
        <p:spPr>
          <a:xfrm>
            <a:off x="417444" y="782847"/>
            <a:ext cx="11357112" cy="562527"/>
          </a:xfrm>
        </p:spPr>
        <p:txBody>
          <a:bodyPr>
            <a:normAutofit/>
          </a:bodyPr>
          <a:lstStyle>
            <a:lvl1pPr algn="ctr">
              <a:defRPr sz="2800">
                <a:solidFill>
                  <a:schemeClr val="tx1"/>
                </a:solidFill>
              </a:defRPr>
            </a:lvl1pPr>
          </a:lstStyle>
          <a:p>
            <a:r>
              <a:rPr lang="en-US"/>
              <a:t>Click to edit Master title style</a:t>
            </a:r>
            <a:endParaRPr lang="id-ID"/>
          </a:p>
        </p:txBody>
      </p:sp>
      <p:sp>
        <p:nvSpPr>
          <p:cNvPr id="8" name="Text Placeholder 7"/>
          <p:cNvSpPr>
            <a:spLocks noGrp="1"/>
          </p:cNvSpPr>
          <p:nvPr>
            <p:ph type="body" sz="quarter" idx="10"/>
          </p:nvPr>
        </p:nvSpPr>
        <p:spPr>
          <a:xfrm>
            <a:off x="417444" y="558294"/>
            <a:ext cx="11357112" cy="436908"/>
          </a:xfrm>
        </p:spPr>
        <p:txBody>
          <a:bodyPr>
            <a:normAutofit/>
          </a:bodyPr>
          <a:lstStyle>
            <a:lvl1pPr marL="0" indent="0" algn="ctr">
              <a:buNone/>
              <a:defRPr sz="1600">
                <a:solidFill>
                  <a:schemeClr val="bg1">
                    <a:lumMod val="50000"/>
                  </a:schemeClr>
                </a:solidFill>
                <a:latin typeface="+mn-lt"/>
              </a:defRPr>
            </a:lvl1pPr>
          </a:lstStyle>
          <a:p>
            <a:pPr lvl="0"/>
            <a:r>
              <a:rPr lang="en-US"/>
              <a:t>Click to edit Master text styles</a:t>
            </a:r>
          </a:p>
        </p:txBody>
      </p:sp>
      <p:sp>
        <p:nvSpPr>
          <p:cNvPr id="12" name="Picture Placeholder 2"/>
          <p:cNvSpPr>
            <a:spLocks noGrp="1"/>
          </p:cNvSpPr>
          <p:nvPr>
            <p:ph type="pic" sz="quarter" idx="19"/>
          </p:nvPr>
        </p:nvSpPr>
        <p:spPr>
          <a:xfrm>
            <a:off x="0" y="2212975"/>
            <a:ext cx="3037024" cy="2438400"/>
          </a:xfrm>
          <a:prstGeom prst="rect">
            <a:avLst/>
          </a:prstGeom>
        </p:spPr>
        <p:txBody>
          <a:bodyPr/>
          <a:lstStyle/>
          <a:p>
            <a:endParaRPr lang="id-ID"/>
          </a:p>
        </p:txBody>
      </p:sp>
      <p:sp>
        <p:nvSpPr>
          <p:cNvPr id="13" name="Picture Placeholder 2"/>
          <p:cNvSpPr>
            <a:spLocks noGrp="1"/>
          </p:cNvSpPr>
          <p:nvPr>
            <p:ph type="pic" sz="quarter" idx="20"/>
          </p:nvPr>
        </p:nvSpPr>
        <p:spPr>
          <a:xfrm>
            <a:off x="3047585" y="2212975"/>
            <a:ext cx="2991886" cy="2438400"/>
          </a:xfrm>
          <a:prstGeom prst="rect">
            <a:avLst/>
          </a:prstGeom>
        </p:spPr>
        <p:txBody>
          <a:bodyPr/>
          <a:lstStyle/>
          <a:p>
            <a:endParaRPr lang="id-ID"/>
          </a:p>
        </p:txBody>
      </p:sp>
      <p:sp>
        <p:nvSpPr>
          <p:cNvPr id="14" name="Picture Placeholder 2"/>
          <p:cNvSpPr>
            <a:spLocks noGrp="1"/>
          </p:cNvSpPr>
          <p:nvPr>
            <p:ph type="pic" sz="quarter" idx="21"/>
          </p:nvPr>
        </p:nvSpPr>
        <p:spPr>
          <a:xfrm>
            <a:off x="6063284" y="2212975"/>
            <a:ext cx="3100594" cy="2438400"/>
          </a:xfrm>
          <a:prstGeom prst="rect">
            <a:avLst/>
          </a:prstGeom>
        </p:spPr>
        <p:txBody>
          <a:bodyPr/>
          <a:lstStyle/>
          <a:p>
            <a:endParaRPr lang="id-ID"/>
          </a:p>
        </p:txBody>
      </p:sp>
      <p:sp>
        <p:nvSpPr>
          <p:cNvPr id="15" name="Picture Placeholder 2"/>
          <p:cNvSpPr>
            <a:spLocks noGrp="1"/>
          </p:cNvSpPr>
          <p:nvPr>
            <p:ph type="pic" sz="quarter" idx="22"/>
          </p:nvPr>
        </p:nvSpPr>
        <p:spPr>
          <a:xfrm>
            <a:off x="9163878" y="2212975"/>
            <a:ext cx="3028122" cy="2438400"/>
          </a:xfrm>
          <a:prstGeom prst="rect">
            <a:avLst/>
          </a:prstGeom>
        </p:spPr>
        <p:txBody>
          <a:bodyPr/>
          <a:lstStyle/>
          <a:p>
            <a:endParaRPr lang="id-ID"/>
          </a:p>
        </p:txBody>
      </p:sp>
      <p:sp>
        <p:nvSpPr>
          <p:cNvPr id="19" name="TextBox 18"/>
          <p:cNvSpPr txBox="1"/>
          <p:nvPr userDrawn="1"/>
        </p:nvSpPr>
        <p:spPr>
          <a:xfrm>
            <a:off x="11237846" y="6260362"/>
            <a:ext cx="649356" cy="307777"/>
          </a:xfrm>
          <a:prstGeom prst="rect">
            <a:avLst/>
          </a:prstGeom>
          <a:noFill/>
        </p:spPr>
        <p:txBody>
          <a:bodyPr wrap="square" rtlCol="0">
            <a:spAutoFit/>
          </a:bodyPr>
          <a:lstStyle/>
          <a:p>
            <a:pPr algn="ctr"/>
            <a:fld id="{49B9A1CC-CF23-404A-A754-6B4803B2A082}" type="slidenum">
              <a:rPr lang="id-ID" sz="1400" smtClean="0">
                <a:solidFill>
                  <a:srgbClr val="2B2B2D"/>
                </a:solidFill>
                <a:latin typeface="Roboto Condensed Light"/>
              </a:rPr>
              <a:pPr algn="ctr"/>
              <a:t>‹#›</a:t>
            </a:fld>
            <a:endParaRPr lang="id-ID" sz="1400">
              <a:solidFill>
                <a:srgbClr val="2B2B2D"/>
              </a:solidFill>
              <a:latin typeface="Roboto Condensed Light"/>
            </a:endParaRPr>
          </a:p>
        </p:txBody>
      </p:sp>
      <p:sp>
        <p:nvSpPr>
          <p:cNvPr id="20" name="Oval 19"/>
          <p:cNvSpPr/>
          <p:nvPr userDrawn="1"/>
        </p:nvSpPr>
        <p:spPr>
          <a:xfrm>
            <a:off x="11346524" y="6203278"/>
            <a:ext cx="432000" cy="43200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rgbClr val="FFFFFF"/>
              </a:solidFill>
              <a:latin typeface="Roboto Condensed Light"/>
            </a:endParaRPr>
          </a:p>
        </p:txBody>
      </p:sp>
    </p:spTree>
    <p:extLst>
      <p:ext uri="{BB962C8B-B14F-4D97-AF65-F5344CB8AC3E}">
        <p14:creationId xmlns:p14="http://schemas.microsoft.com/office/powerpoint/2010/main" val="3345100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8025B012-D52B-4A14-ADE9-63DDD70121D5}" type="slidenum">
              <a:rPr lang="en-GB" smtClean="0"/>
              <a:t>‹#›</a:t>
            </a:fld>
            <a:endParaRPr lang="en-GB" dirty="0"/>
          </a:p>
        </p:txBody>
      </p:sp>
    </p:spTree>
    <p:extLst>
      <p:ext uri="{BB962C8B-B14F-4D97-AF65-F5344CB8AC3E}">
        <p14:creationId xmlns:p14="http://schemas.microsoft.com/office/powerpoint/2010/main" val="322964833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4 placeholder portfolio 2">
    <p:spTree>
      <p:nvGrpSpPr>
        <p:cNvPr id="1" name=""/>
        <p:cNvGrpSpPr/>
        <p:nvPr/>
      </p:nvGrpSpPr>
      <p:grpSpPr>
        <a:xfrm>
          <a:off x="0" y="0"/>
          <a:ext cx="0" cy="0"/>
          <a:chOff x="0" y="0"/>
          <a:chExt cx="0" cy="0"/>
        </a:xfrm>
      </p:grpSpPr>
      <p:sp>
        <p:nvSpPr>
          <p:cNvPr id="2" name="Title 1"/>
          <p:cNvSpPr>
            <a:spLocks noGrp="1"/>
          </p:cNvSpPr>
          <p:nvPr>
            <p:ph type="title"/>
          </p:nvPr>
        </p:nvSpPr>
        <p:spPr>
          <a:xfrm>
            <a:off x="417444" y="782847"/>
            <a:ext cx="11357112" cy="562527"/>
          </a:xfrm>
        </p:spPr>
        <p:txBody>
          <a:bodyPr>
            <a:normAutofit/>
          </a:bodyPr>
          <a:lstStyle>
            <a:lvl1pPr algn="ctr">
              <a:defRPr sz="2800">
                <a:solidFill>
                  <a:schemeClr val="tx1"/>
                </a:solidFill>
              </a:defRPr>
            </a:lvl1pPr>
          </a:lstStyle>
          <a:p>
            <a:r>
              <a:rPr lang="en-US"/>
              <a:t>Click to edit Master title style</a:t>
            </a:r>
            <a:endParaRPr lang="id-ID"/>
          </a:p>
        </p:txBody>
      </p:sp>
      <p:sp>
        <p:nvSpPr>
          <p:cNvPr id="8" name="Text Placeholder 7"/>
          <p:cNvSpPr>
            <a:spLocks noGrp="1"/>
          </p:cNvSpPr>
          <p:nvPr>
            <p:ph type="body" sz="quarter" idx="10"/>
          </p:nvPr>
        </p:nvSpPr>
        <p:spPr>
          <a:xfrm>
            <a:off x="417444" y="558294"/>
            <a:ext cx="11357112" cy="436908"/>
          </a:xfrm>
        </p:spPr>
        <p:txBody>
          <a:bodyPr>
            <a:normAutofit/>
          </a:bodyPr>
          <a:lstStyle>
            <a:lvl1pPr marL="0" indent="0" algn="ctr">
              <a:buNone/>
              <a:defRPr sz="1600">
                <a:solidFill>
                  <a:schemeClr val="bg1">
                    <a:lumMod val="50000"/>
                  </a:schemeClr>
                </a:solidFill>
                <a:latin typeface="+mn-lt"/>
              </a:defRPr>
            </a:lvl1pPr>
          </a:lstStyle>
          <a:p>
            <a:pPr lvl="0"/>
            <a:r>
              <a:rPr lang="en-US"/>
              <a:t>Click to edit Master text styles</a:t>
            </a:r>
          </a:p>
        </p:txBody>
      </p:sp>
      <p:sp>
        <p:nvSpPr>
          <p:cNvPr id="12" name="Picture Placeholder 2"/>
          <p:cNvSpPr>
            <a:spLocks noGrp="1"/>
          </p:cNvSpPr>
          <p:nvPr>
            <p:ph type="pic" sz="quarter" idx="19"/>
          </p:nvPr>
        </p:nvSpPr>
        <p:spPr>
          <a:xfrm>
            <a:off x="-14069" y="2930635"/>
            <a:ext cx="3037024" cy="2438400"/>
          </a:xfrm>
          <a:prstGeom prst="rect">
            <a:avLst/>
          </a:prstGeom>
        </p:spPr>
        <p:txBody>
          <a:bodyPr/>
          <a:lstStyle/>
          <a:p>
            <a:endParaRPr lang="id-ID"/>
          </a:p>
        </p:txBody>
      </p:sp>
      <p:sp>
        <p:nvSpPr>
          <p:cNvPr id="13" name="Picture Placeholder 2"/>
          <p:cNvSpPr>
            <a:spLocks noGrp="1"/>
          </p:cNvSpPr>
          <p:nvPr>
            <p:ph type="pic" sz="quarter" idx="20"/>
          </p:nvPr>
        </p:nvSpPr>
        <p:spPr>
          <a:xfrm>
            <a:off x="3033516" y="2930635"/>
            <a:ext cx="2991886" cy="2438400"/>
          </a:xfrm>
          <a:prstGeom prst="rect">
            <a:avLst/>
          </a:prstGeom>
        </p:spPr>
        <p:txBody>
          <a:bodyPr/>
          <a:lstStyle/>
          <a:p>
            <a:endParaRPr lang="id-ID"/>
          </a:p>
        </p:txBody>
      </p:sp>
      <p:sp>
        <p:nvSpPr>
          <p:cNvPr id="14" name="Picture Placeholder 2"/>
          <p:cNvSpPr>
            <a:spLocks noGrp="1"/>
          </p:cNvSpPr>
          <p:nvPr>
            <p:ph type="pic" sz="quarter" idx="21"/>
          </p:nvPr>
        </p:nvSpPr>
        <p:spPr>
          <a:xfrm>
            <a:off x="6049215" y="2930635"/>
            <a:ext cx="3100594" cy="2438400"/>
          </a:xfrm>
          <a:prstGeom prst="rect">
            <a:avLst/>
          </a:prstGeom>
        </p:spPr>
        <p:txBody>
          <a:bodyPr/>
          <a:lstStyle/>
          <a:p>
            <a:endParaRPr lang="id-ID"/>
          </a:p>
        </p:txBody>
      </p:sp>
      <p:sp>
        <p:nvSpPr>
          <p:cNvPr id="15" name="Picture Placeholder 2"/>
          <p:cNvSpPr>
            <a:spLocks noGrp="1"/>
          </p:cNvSpPr>
          <p:nvPr>
            <p:ph type="pic" sz="quarter" idx="22"/>
          </p:nvPr>
        </p:nvSpPr>
        <p:spPr>
          <a:xfrm>
            <a:off x="9149809" y="2930635"/>
            <a:ext cx="3028122" cy="2438400"/>
          </a:xfrm>
          <a:prstGeom prst="rect">
            <a:avLst/>
          </a:prstGeom>
        </p:spPr>
        <p:txBody>
          <a:bodyPr/>
          <a:lstStyle/>
          <a:p>
            <a:endParaRPr lang="id-ID"/>
          </a:p>
        </p:txBody>
      </p:sp>
      <p:sp>
        <p:nvSpPr>
          <p:cNvPr id="19" name="TextBox 18"/>
          <p:cNvSpPr txBox="1"/>
          <p:nvPr userDrawn="1"/>
        </p:nvSpPr>
        <p:spPr>
          <a:xfrm>
            <a:off x="11237846" y="6260362"/>
            <a:ext cx="649356" cy="307777"/>
          </a:xfrm>
          <a:prstGeom prst="rect">
            <a:avLst/>
          </a:prstGeom>
          <a:noFill/>
        </p:spPr>
        <p:txBody>
          <a:bodyPr wrap="square" rtlCol="0">
            <a:spAutoFit/>
          </a:bodyPr>
          <a:lstStyle/>
          <a:p>
            <a:pPr algn="ctr"/>
            <a:fld id="{49B9A1CC-CF23-404A-A754-6B4803B2A082}" type="slidenum">
              <a:rPr lang="id-ID" sz="1400" smtClean="0">
                <a:solidFill>
                  <a:srgbClr val="2B2B2D"/>
                </a:solidFill>
                <a:latin typeface="Roboto Condensed Light"/>
              </a:rPr>
              <a:pPr algn="ctr"/>
              <a:t>‹#›</a:t>
            </a:fld>
            <a:endParaRPr lang="id-ID" sz="1400">
              <a:solidFill>
                <a:srgbClr val="2B2B2D"/>
              </a:solidFill>
              <a:latin typeface="Roboto Condensed Light"/>
            </a:endParaRPr>
          </a:p>
        </p:txBody>
      </p:sp>
      <p:sp>
        <p:nvSpPr>
          <p:cNvPr id="20" name="Oval 19"/>
          <p:cNvSpPr/>
          <p:nvPr userDrawn="1"/>
        </p:nvSpPr>
        <p:spPr>
          <a:xfrm>
            <a:off x="11346524" y="6203278"/>
            <a:ext cx="432000" cy="43200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rgbClr val="FFFFFF"/>
              </a:solidFill>
              <a:latin typeface="Roboto Condensed Light"/>
            </a:endParaRPr>
          </a:p>
        </p:txBody>
      </p:sp>
    </p:spTree>
    <p:extLst>
      <p:ext uri="{BB962C8B-B14F-4D97-AF65-F5344CB8AC3E}">
        <p14:creationId xmlns:p14="http://schemas.microsoft.com/office/powerpoint/2010/main" val="346321757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5 placeholder">
    <p:spTree>
      <p:nvGrpSpPr>
        <p:cNvPr id="1" name=""/>
        <p:cNvGrpSpPr/>
        <p:nvPr/>
      </p:nvGrpSpPr>
      <p:grpSpPr>
        <a:xfrm>
          <a:off x="0" y="0"/>
          <a:ext cx="0" cy="0"/>
          <a:chOff x="0" y="0"/>
          <a:chExt cx="0" cy="0"/>
        </a:xfrm>
      </p:grpSpPr>
      <p:sp>
        <p:nvSpPr>
          <p:cNvPr id="2" name="Title 1"/>
          <p:cNvSpPr>
            <a:spLocks noGrp="1"/>
          </p:cNvSpPr>
          <p:nvPr>
            <p:ph type="title"/>
          </p:nvPr>
        </p:nvSpPr>
        <p:spPr>
          <a:xfrm>
            <a:off x="417444" y="782847"/>
            <a:ext cx="11357112" cy="562527"/>
          </a:xfrm>
        </p:spPr>
        <p:txBody>
          <a:bodyPr>
            <a:normAutofit/>
          </a:bodyPr>
          <a:lstStyle>
            <a:lvl1pPr algn="ctr">
              <a:defRPr sz="2800">
                <a:solidFill>
                  <a:schemeClr val="tx1"/>
                </a:solidFill>
              </a:defRPr>
            </a:lvl1pPr>
          </a:lstStyle>
          <a:p>
            <a:r>
              <a:rPr lang="en-US"/>
              <a:t>Click to edit Master title style</a:t>
            </a:r>
            <a:endParaRPr lang="id-ID"/>
          </a:p>
        </p:txBody>
      </p:sp>
      <p:sp>
        <p:nvSpPr>
          <p:cNvPr id="8" name="Text Placeholder 7"/>
          <p:cNvSpPr>
            <a:spLocks noGrp="1"/>
          </p:cNvSpPr>
          <p:nvPr>
            <p:ph type="body" sz="quarter" idx="10"/>
          </p:nvPr>
        </p:nvSpPr>
        <p:spPr>
          <a:xfrm>
            <a:off x="417444" y="558294"/>
            <a:ext cx="11357112" cy="436908"/>
          </a:xfrm>
        </p:spPr>
        <p:txBody>
          <a:bodyPr>
            <a:normAutofit/>
          </a:bodyPr>
          <a:lstStyle>
            <a:lvl1pPr marL="0" indent="0" algn="ctr">
              <a:buNone/>
              <a:defRPr sz="1600">
                <a:solidFill>
                  <a:schemeClr val="bg1">
                    <a:lumMod val="50000"/>
                  </a:schemeClr>
                </a:solidFill>
                <a:latin typeface="+mn-lt"/>
              </a:defRPr>
            </a:lvl1pPr>
          </a:lstStyle>
          <a:p>
            <a:pPr lvl="0"/>
            <a:r>
              <a:rPr lang="en-US"/>
              <a:t>Click to edit Master text styles</a:t>
            </a:r>
          </a:p>
        </p:txBody>
      </p:sp>
      <p:sp>
        <p:nvSpPr>
          <p:cNvPr id="7" name="Picture Placeholder 3"/>
          <p:cNvSpPr>
            <a:spLocks noGrp="1" noChangeAspect="1"/>
          </p:cNvSpPr>
          <p:nvPr>
            <p:ph type="pic" sz="quarter" idx="11"/>
          </p:nvPr>
        </p:nvSpPr>
        <p:spPr>
          <a:xfrm>
            <a:off x="1459276" y="2332382"/>
            <a:ext cx="2160000" cy="2160000"/>
          </a:xfrm>
          <a:prstGeom prst="ellipse">
            <a:avLst/>
          </a:prstGeom>
        </p:spPr>
        <p:txBody>
          <a:bodyPr lIns="182880" tIns="91440" rIns="182880" bIns="91440"/>
          <a:lstStyle>
            <a:lvl1pPr marL="0" indent="0">
              <a:buFontTx/>
              <a:buNone/>
              <a:defRPr/>
            </a:lvl1pPr>
          </a:lstStyle>
          <a:p>
            <a:endParaRPr lang="en-US" dirty="0"/>
          </a:p>
        </p:txBody>
      </p:sp>
      <p:sp>
        <p:nvSpPr>
          <p:cNvPr id="9" name="Picture Placeholder 3"/>
          <p:cNvSpPr>
            <a:spLocks noGrp="1" noChangeAspect="1"/>
          </p:cNvSpPr>
          <p:nvPr>
            <p:ph type="pic" sz="quarter" idx="12"/>
          </p:nvPr>
        </p:nvSpPr>
        <p:spPr>
          <a:xfrm>
            <a:off x="3182111" y="2332382"/>
            <a:ext cx="2160000" cy="2160000"/>
          </a:xfrm>
          <a:prstGeom prst="ellipse">
            <a:avLst/>
          </a:prstGeom>
        </p:spPr>
        <p:txBody>
          <a:bodyPr lIns="182880" tIns="91440" rIns="182880" bIns="91440"/>
          <a:lstStyle>
            <a:lvl1pPr marL="0" indent="0">
              <a:buFontTx/>
              <a:buNone/>
              <a:defRPr/>
            </a:lvl1pPr>
          </a:lstStyle>
          <a:p>
            <a:endParaRPr lang="en-US" dirty="0"/>
          </a:p>
        </p:txBody>
      </p:sp>
      <p:sp>
        <p:nvSpPr>
          <p:cNvPr id="10" name="Picture Placeholder 3"/>
          <p:cNvSpPr>
            <a:spLocks noGrp="1" noChangeAspect="1"/>
          </p:cNvSpPr>
          <p:nvPr>
            <p:ph type="pic" sz="quarter" idx="13"/>
          </p:nvPr>
        </p:nvSpPr>
        <p:spPr>
          <a:xfrm>
            <a:off x="4904946" y="2353172"/>
            <a:ext cx="2160000" cy="2160000"/>
          </a:xfrm>
          <a:prstGeom prst="ellipse">
            <a:avLst/>
          </a:prstGeom>
        </p:spPr>
        <p:txBody>
          <a:bodyPr lIns="182880" tIns="91440" rIns="182880" bIns="91440"/>
          <a:lstStyle>
            <a:lvl1pPr marL="0" indent="0">
              <a:buFontTx/>
              <a:buNone/>
              <a:defRPr/>
            </a:lvl1pPr>
          </a:lstStyle>
          <a:p>
            <a:endParaRPr lang="en-US" dirty="0"/>
          </a:p>
        </p:txBody>
      </p:sp>
      <p:sp>
        <p:nvSpPr>
          <p:cNvPr id="11" name="Picture Placeholder 3"/>
          <p:cNvSpPr>
            <a:spLocks noGrp="1" noChangeAspect="1"/>
          </p:cNvSpPr>
          <p:nvPr>
            <p:ph type="pic" sz="quarter" idx="14"/>
          </p:nvPr>
        </p:nvSpPr>
        <p:spPr>
          <a:xfrm>
            <a:off x="6773450" y="2332382"/>
            <a:ext cx="2160000" cy="2160000"/>
          </a:xfrm>
          <a:prstGeom prst="ellipse">
            <a:avLst/>
          </a:prstGeom>
        </p:spPr>
        <p:txBody>
          <a:bodyPr lIns="182880" tIns="91440" rIns="182880" bIns="91440"/>
          <a:lstStyle>
            <a:lvl1pPr marL="0" indent="0">
              <a:buFontTx/>
              <a:buNone/>
              <a:defRPr/>
            </a:lvl1pPr>
          </a:lstStyle>
          <a:p>
            <a:endParaRPr lang="en-US" dirty="0"/>
          </a:p>
        </p:txBody>
      </p:sp>
      <p:sp>
        <p:nvSpPr>
          <p:cNvPr id="12" name="Picture Placeholder 3"/>
          <p:cNvSpPr>
            <a:spLocks noGrp="1" noChangeAspect="1"/>
          </p:cNvSpPr>
          <p:nvPr>
            <p:ph type="pic" sz="quarter" idx="15"/>
          </p:nvPr>
        </p:nvSpPr>
        <p:spPr>
          <a:xfrm>
            <a:off x="8524379" y="2353172"/>
            <a:ext cx="2160000" cy="2160000"/>
          </a:xfrm>
          <a:prstGeom prst="ellipse">
            <a:avLst/>
          </a:prstGeom>
        </p:spPr>
        <p:txBody>
          <a:bodyPr lIns="182880" tIns="91440" rIns="182880" bIns="91440"/>
          <a:lstStyle>
            <a:lvl1pPr marL="0" indent="0">
              <a:buFontTx/>
              <a:buNone/>
              <a:defRPr/>
            </a:lvl1pPr>
          </a:lstStyle>
          <a:p>
            <a:endParaRPr lang="en-US" dirty="0"/>
          </a:p>
        </p:txBody>
      </p:sp>
      <p:sp>
        <p:nvSpPr>
          <p:cNvPr id="14" name="TextBox 13"/>
          <p:cNvSpPr txBox="1"/>
          <p:nvPr userDrawn="1"/>
        </p:nvSpPr>
        <p:spPr>
          <a:xfrm>
            <a:off x="11237846" y="6260362"/>
            <a:ext cx="649356" cy="307777"/>
          </a:xfrm>
          <a:prstGeom prst="rect">
            <a:avLst/>
          </a:prstGeom>
          <a:noFill/>
        </p:spPr>
        <p:txBody>
          <a:bodyPr wrap="square" rtlCol="0">
            <a:spAutoFit/>
          </a:bodyPr>
          <a:lstStyle/>
          <a:p>
            <a:pPr algn="ctr"/>
            <a:fld id="{49B9A1CC-CF23-404A-A754-6B4803B2A082}" type="slidenum">
              <a:rPr lang="id-ID" sz="1400" smtClean="0">
                <a:solidFill>
                  <a:srgbClr val="2B2B2D"/>
                </a:solidFill>
                <a:latin typeface="Roboto Condensed Light"/>
              </a:rPr>
              <a:pPr algn="ctr"/>
              <a:t>‹#›</a:t>
            </a:fld>
            <a:endParaRPr lang="id-ID" sz="1400">
              <a:solidFill>
                <a:srgbClr val="2B2B2D"/>
              </a:solidFill>
              <a:latin typeface="Roboto Condensed Light"/>
            </a:endParaRPr>
          </a:p>
        </p:txBody>
      </p:sp>
      <p:sp>
        <p:nvSpPr>
          <p:cNvPr id="15" name="Oval 14"/>
          <p:cNvSpPr/>
          <p:nvPr userDrawn="1"/>
        </p:nvSpPr>
        <p:spPr>
          <a:xfrm>
            <a:off x="11346524" y="6203278"/>
            <a:ext cx="432000" cy="43200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rgbClr val="FFFFFF"/>
              </a:solidFill>
              <a:latin typeface="Roboto Condensed Light"/>
            </a:endParaRPr>
          </a:p>
        </p:txBody>
      </p:sp>
    </p:spTree>
    <p:extLst>
      <p:ext uri="{BB962C8B-B14F-4D97-AF65-F5344CB8AC3E}">
        <p14:creationId xmlns:p14="http://schemas.microsoft.com/office/powerpoint/2010/main" val="141686842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8 placeholder">
    <p:spTree>
      <p:nvGrpSpPr>
        <p:cNvPr id="1" name=""/>
        <p:cNvGrpSpPr/>
        <p:nvPr/>
      </p:nvGrpSpPr>
      <p:grpSpPr>
        <a:xfrm>
          <a:off x="0" y="0"/>
          <a:ext cx="0" cy="0"/>
          <a:chOff x="0" y="0"/>
          <a:chExt cx="0" cy="0"/>
        </a:xfrm>
      </p:grpSpPr>
      <p:sp>
        <p:nvSpPr>
          <p:cNvPr id="20" name="TextBox 19"/>
          <p:cNvSpPr txBox="1"/>
          <p:nvPr userDrawn="1"/>
        </p:nvSpPr>
        <p:spPr>
          <a:xfrm>
            <a:off x="11237846" y="6260362"/>
            <a:ext cx="649356" cy="307777"/>
          </a:xfrm>
          <a:prstGeom prst="rect">
            <a:avLst/>
          </a:prstGeom>
          <a:noFill/>
        </p:spPr>
        <p:txBody>
          <a:bodyPr wrap="square" rtlCol="0">
            <a:spAutoFit/>
          </a:bodyPr>
          <a:lstStyle/>
          <a:p>
            <a:pPr algn="ctr"/>
            <a:fld id="{49B9A1CC-CF23-404A-A754-6B4803B2A082}" type="slidenum">
              <a:rPr lang="id-ID" sz="1400" smtClean="0">
                <a:solidFill>
                  <a:srgbClr val="2B2B2D"/>
                </a:solidFill>
                <a:latin typeface="Roboto Condensed Light"/>
              </a:rPr>
              <a:pPr algn="ctr"/>
              <a:t>‹#›</a:t>
            </a:fld>
            <a:endParaRPr lang="id-ID" sz="1400">
              <a:solidFill>
                <a:srgbClr val="2B2B2D"/>
              </a:solidFill>
              <a:latin typeface="Roboto Condensed Light"/>
            </a:endParaRPr>
          </a:p>
        </p:txBody>
      </p:sp>
      <p:sp>
        <p:nvSpPr>
          <p:cNvPr id="21" name="Oval 20"/>
          <p:cNvSpPr/>
          <p:nvPr userDrawn="1"/>
        </p:nvSpPr>
        <p:spPr>
          <a:xfrm>
            <a:off x="11346524" y="6203278"/>
            <a:ext cx="432000" cy="43200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rgbClr val="FFFFFF"/>
              </a:solidFill>
              <a:latin typeface="Roboto Condensed Light"/>
            </a:endParaRPr>
          </a:p>
        </p:txBody>
      </p:sp>
      <p:sp>
        <p:nvSpPr>
          <p:cNvPr id="2" name="Title 1"/>
          <p:cNvSpPr>
            <a:spLocks noGrp="1"/>
          </p:cNvSpPr>
          <p:nvPr>
            <p:ph type="title"/>
          </p:nvPr>
        </p:nvSpPr>
        <p:spPr>
          <a:xfrm>
            <a:off x="417444" y="782847"/>
            <a:ext cx="11357112" cy="562527"/>
          </a:xfrm>
        </p:spPr>
        <p:txBody>
          <a:bodyPr>
            <a:normAutofit/>
          </a:bodyPr>
          <a:lstStyle>
            <a:lvl1pPr algn="ctr">
              <a:defRPr sz="2800">
                <a:solidFill>
                  <a:schemeClr val="tx1"/>
                </a:solidFill>
              </a:defRPr>
            </a:lvl1pPr>
          </a:lstStyle>
          <a:p>
            <a:r>
              <a:rPr lang="en-US"/>
              <a:t>Click to edit Master title style</a:t>
            </a:r>
            <a:endParaRPr lang="id-ID"/>
          </a:p>
        </p:txBody>
      </p:sp>
      <p:sp>
        <p:nvSpPr>
          <p:cNvPr id="8" name="Text Placeholder 7"/>
          <p:cNvSpPr>
            <a:spLocks noGrp="1"/>
          </p:cNvSpPr>
          <p:nvPr>
            <p:ph type="body" sz="quarter" idx="10"/>
          </p:nvPr>
        </p:nvSpPr>
        <p:spPr>
          <a:xfrm>
            <a:off x="417444" y="558294"/>
            <a:ext cx="11357112" cy="436908"/>
          </a:xfrm>
        </p:spPr>
        <p:txBody>
          <a:bodyPr>
            <a:normAutofit/>
          </a:bodyPr>
          <a:lstStyle>
            <a:lvl1pPr marL="0" indent="0" algn="ctr">
              <a:buNone/>
              <a:defRPr sz="1600">
                <a:solidFill>
                  <a:schemeClr val="bg1">
                    <a:lumMod val="50000"/>
                  </a:schemeClr>
                </a:solidFill>
                <a:latin typeface="+mn-lt"/>
              </a:defRPr>
            </a:lvl1pPr>
          </a:lstStyle>
          <a:p>
            <a:pPr lvl="0"/>
            <a:r>
              <a:rPr lang="en-US"/>
              <a:t>Click to edit Master text styles</a:t>
            </a:r>
          </a:p>
        </p:txBody>
      </p:sp>
      <p:sp>
        <p:nvSpPr>
          <p:cNvPr id="7" name="Picture Placeholder 3"/>
          <p:cNvSpPr>
            <a:spLocks noGrp="1" noChangeAspect="1"/>
          </p:cNvSpPr>
          <p:nvPr>
            <p:ph type="pic" sz="quarter" idx="11"/>
          </p:nvPr>
        </p:nvSpPr>
        <p:spPr>
          <a:xfrm>
            <a:off x="1227415" y="1662691"/>
            <a:ext cx="1800000" cy="1800000"/>
          </a:xfrm>
          <a:prstGeom prst="ellipse">
            <a:avLst/>
          </a:prstGeom>
        </p:spPr>
        <p:txBody>
          <a:bodyPr lIns="182880" tIns="91440" rIns="182880" bIns="91440"/>
          <a:lstStyle>
            <a:lvl1pPr marL="0" indent="0">
              <a:buFontTx/>
              <a:buNone/>
              <a:defRPr/>
            </a:lvl1pPr>
          </a:lstStyle>
          <a:p>
            <a:endParaRPr lang="en-US" dirty="0"/>
          </a:p>
        </p:txBody>
      </p:sp>
      <p:sp>
        <p:nvSpPr>
          <p:cNvPr id="9" name="Picture Placeholder 3"/>
          <p:cNvSpPr>
            <a:spLocks noGrp="1" noChangeAspect="1"/>
          </p:cNvSpPr>
          <p:nvPr>
            <p:ph type="pic" sz="quarter" idx="12"/>
          </p:nvPr>
        </p:nvSpPr>
        <p:spPr>
          <a:xfrm>
            <a:off x="3772980" y="1662691"/>
            <a:ext cx="1800000" cy="1800000"/>
          </a:xfrm>
          <a:prstGeom prst="ellipse">
            <a:avLst/>
          </a:prstGeom>
        </p:spPr>
        <p:txBody>
          <a:bodyPr lIns="182880" tIns="91440" rIns="182880" bIns="91440"/>
          <a:lstStyle>
            <a:lvl1pPr marL="0" indent="0">
              <a:buFontTx/>
              <a:buNone/>
              <a:defRPr/>
            </a:lvl1pPr>
          </a:lstStyle>
          <a:p>
            <a:endParaRPr lang="en-US" dirty="0"/>
          </a:p>
        </p:txBody>
      </p:sp>
      <p:sp>
        <p:nvSpPr>
          <p:cNvPr id="10" name="Picture Placeholder 3"/>
          <p:cNvSpPr>
            <a:spLocks noGrp="1" noChangeAspect="1"/>
          </p:cNvSpPr>
          <p:nvPr>
            <p:ph type="pic" sz="quarter" idx="13"/>
          </p:nvPr>
        </p:nvSpPr>
        <p:spPr>
          <a:xfrm>
            <a:off x="9016510" y="1662691"/>
            <a:ext cx="1800000" cy="1800000"/>
          </a:xfrm>
          <a:prstGeom prst="ellipse">
            <a:avLst/>
          </a:prstGeom>
        </p:spPr>
        <p:txBody>
          <a:bodyPr lIns="182880" tIns="91440" rIns="182880" bIns="91440"/>
          <a:lstStyle>
            <a:lvl1pPr marL="0" indent="0">
              <a:buFontTx/>
              <a:buNone/>
              <a:defRPr/>
            </a:lvl1pPr>
          </a:lstStyle>
          <a:p>
            <a:endParaRPr lang="en-US" dirty="0"/>
          </a:p>
        </p:txBody>
      </p:sp>
      <p:sp>
        <p:nvSpPr>
          <p:cNvPr id="11" name="Picture Placeholder 3"/>
          <p:cNvSpPr>
            <a:spLocks noGrp="1" noChangeAspect="1"/>
          </p:cNvSpPr>
          <p:nvPr>
            <p:ph type="pic" sz="quarter" idx="14"/>
          </p:nvPr>
        </p:nvSpPr>
        <p:spPr>
          <a:xfrm>
            <a:off x="6394745" y="1662691"/>
            <a:ext cx="1800000" cy="1800000"/>
          </a:xfrm>
          <a:prstGeom prst="ellipse">
            <a:avLst/>
          </a:prstGeom>
        </p:spPr>
        <p:txBody>
          <a:bodyPr lIns="182880" tIns="91440" rIns="182880" bIns="91440"/>
          <a:lstStyle>
            <a:lvl1pPr marL="0" indent="0">
              <a:buFontTx/>
              <a:buNone/>
              <a:defRPr/>
            </a:lvl1pPr>
          </a:lstStyle>
          <a:p>
            <a:endParaRPr lang="en-US" dirty="0"/>
          </a:p>
        </p:txBody>
      </p:sp>
      <p:sp>
        <p:nvSpPr>
          <p:cNvPr id="12" name="Picture Placeholder 3"/>
          <p:cNvSpPr>
            <a:spLocks noGrp="1" noChangeAspect="1"/>
          </p:cNvSpPr>
          <p:nvPr>
            <p:ph type="pic" sz="quarter" idx="15"/>
          </p:nvPr>
        </p:nvSpPr>
        <p:spPr>
          <a:xfrm>
            <a:off x="1227415" y="3869184"/>
            <a:ext cx="1800000" cy="1800000"/>
          </a:xfrm>
          <a:prstGeom prst="ellipse">
            <a:avLst/>
          </a:prstGeom>
        </p:spPr>
        <p:txBody>
          <a:bodyPr lIns="182880" tIns="91440" rIns="182880" bIns="91440"/>
          <a:lstStyle>
            <a:lvl1pPr marL="0" indent="0">
              <a:buFontTx/>
              <a:buNone/>
              <a:defRPr/>
            </a:lvl1pPr>
          </a:lstStyle>
          <a:p>
            <a:endParaRPr lang="en-US" dirty="0"/>
          </a:p>
        </p:txBody>
      </p:sp>
      <p:sp>
        <p:nvSpPr>
          <p:cNvPr id="13" name="Picture Placeholder 3"/>
          <p:cNvSpPr>
            <a:spLocks noGrp="1" noChangeAspect="1"/>
          </p:cNvSpPr>
          <p:nvPr>
            <p:ph type="pic" sz="quarter" idx="16"/>
          </p:nvPr>
        </p:nvSpPr>
        <p:spPr>
          <a:xfrm>
            <a:off x="3772980" y="3869184"/>
            <a:ext cx="1800000" cy="1800000"/>
          </a:xfrm>
          <a:prstGeom prst="ellipse">
            <a:avLst/>
          </a:prstGeom>
        </p:spPr>
        <p:txBody>
          <a:bodyPr lIns="182880" tIns="91440" rIns="182880" bIns="91440"/>
          <a:lstStyle>
            <a:lvl1pPr marL="0" indent="0">
              <a:buFontTx/>
              <a:buNone/>
              <a:defRPr/>
            </a:lvl1pPr>
          </a:lstStyle>
          <a:p>
            <a:endParaRPr lang="en-US" dirty="0"/>
          </a:p>
        </p:txBody>
      </p:sp>
      <p:sp>
        <p:nvSpPr>
          <p:cNvPr id="14" name="Picture Placeholder 3"/>
          <p:cNvSpPr>
            <a:spLocks noGrp="1" noChangeAspect="1"/>
          </p:cNvSpPr>
          <p:nvPr>
            <p:ph type="pic" sz="quarter" idx="17"/>
          </p:nvPr>
        </p:nvSpPr>
        <p:spPr>
          <a:xfrm>
            <a:off x="9016510" y="3869184"/>
            <a:ext cx="1800000" cy="1800000"/>
          </a:xfrm>
          <a:prstGeom prst="ellipse">
            <a:avLst/>
          </a:prstGeom>
        </p:spPr>
        <p:txBody>
          <a:bodyPr lIns="182880" tIns="91440" rIns="182880" bIns="91440"/>
          <a:lstStyle>
            <a:lvl1pPr marL="0" indent="0">
              <a:buFontTx/>
              <a:buNone/>
              <a:defRPr/>
            </a:lvl1pPr>
          </a:lstStyle>
          <a:p>
            <a:endParaRPr lang="en-US" dirty="0"/>
          </a:p>
        </p:txBody>
      </p:sp>
      <p:sp>
        <p:nvSpPr>
          <p:cNvPr id="15" name="Picture Placeholder 3"/>
          <p:cNvSpPr>
            <a:spLocks noGrp="1" noChangeAspect="1"/>
          </p:cNvSpPr>
          <p:nvPr>
            <p:ph type="pic" sz="quarter" idx="18"/>
          </p:nvPr>
        </p:nvSpPr>
        <p:spPr>
          <a:xfrm>
            <a:off x="6394745" y="3869184"/>
            <a:ext cx="1800000" cy="1800000"/>
          </a:xfrm>
          <a:prstGeom prst="ellipse">
            <a:avLst/>
          </a:prstGeom>
        </p:spPr>
        <p:txBody>
          <a:bodyPr lIns="182880" tIns="91440" rIns="182880" bIns="91440"/>
          <a:lstStyle>
            <a:lvl1pPr marL="0" indent="0">
              <a:buFontTx/>
              <a:buNone/>
              <a:defRPr/>
            </a:lvl1pPr>
          </a:lstStyle>
          <a:p>
            <a:endParaRPr lang="en-US" dirty="0"/>
          </a:p>
        </p:txBody>
      </p:sp>
    </p:spTree>
    <p:extLst>
      <p:ext uri="{BB962C8B-B14F-4D97-AF65-F5344CB8AC3E}">
        <p14:creationId xmlns:p14="http://schemas.microsoft.com/office/powerpoint/2010/main" val="259088672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FULL frame">
    <p:spTree>
      <p:nvGrpSpPr>
        <p:cNvPr id="1" name=""/>
        <p:cNvGrpSpPr/>
        <p:nvPr/>
      </p:nvGrpSpPr>
      <p:grpSpPr>
        <a:xfrm>
          <a:off x="0" y="0"/>
          <a:ext cx="0" cy="0"/>
          <a:chOff x="0" y="0"/>
          <a:chExt cx="0" cy="0"/>
        </a:xfrm>
      </p:grpSpPr>
      <p:sp>
        <p:nvSpPr>
          <p:cNvPr id="5" name="Picture Placeholder 3"/>
          <p:cNvSpPr>
            <a:spLocks noGrp="1"/>
          </p:cNvSpPr>
          <p:nvPr>
            <p:ph type="pic" sz="quarter" idx="11"/>
          </p:nvPr>
        </p:nvSpPr>
        <p:spPr>
          <a:xfrm>
            <a:off x="556590" y="358606"/>
            <a:ext cx="2718399" cy="2947814"/>
          </a:xfrm>
          <a:prstGeom prst="rect">
            <a:avLst/>
          </a:prstGeom>
        </p:spPr>
        <p:txBody>
          <a:bodyPr lIns="182880" tIns="91440" rIns="182880" bIns="91440"/>
          <a:lstStyle>
            <a:lvl1pPr marL="0" indent="0">
              <a:buFontTx/>
              <a:buNone/>
              <a:defRPr/>
            </a:lvl1pPr>
          </a:lstStyle>
          <a:p>
            <a:endParaRPr lang="en-US" dirty="0"/>
          </a:p>
        </p:txBody>
      </p:sp>
      <p:sp>
        <p:nvSpPr>
          <p:cNvPr id="6" name="Picture Placeholder 3"/>
          <p:cNvSpPr>
            <a:spLocks noGrp="1"/>
          </p:cNvSpPr>
          <p:nvPr>
            <p:ph type="pic" sz="quarter" idx="12"/>
          </p:nvPr>
        </p:nvSpPr>
        <p:spPr>
          <a:xfrm>
            <a:off x="3274989" y="358606"/>
            <a:ext cx="2843168" cy="2947814"/>
          </a:xfrm>
          <a:prstGeom prst="rect">
            <a:avLst/>
          </a:prstGeom>
        </p:spPr>
        <p:txBody>
          <a:bodyPr lIns="182880" tIns="91440" rIns="182880" bIns="91440"/>
          <a:lstStyle>
            <a:lvl1pPr marL="0" indent="0">
              <a:buFontTx/>
              <a:buNone/>
              <a:defRPr/>
            </a:lvl1pPr>
          </a:lstStyle>
          <a:p>
            <a:endParaRPr lang="en-US" dirty="0"/>
          </a:p>
        </p:txBody>
      </p:sp>
      <p:sp>
        <p:nvSpPr>
          <p:cNvPr id="7" name="Picture Placeholder 3"/>
          <p:cNvSpPr>
            <a:spLocks noGrp="1"/>
          </p:cNvSpPr>
          <p:nvPr>
            <p:ph type="pic" sz="quarter" idx="13"/>
          </p:nvPr>
        </p:nvSpPr>
        <p:spPr>
          <a:xfrm>
            <a:off x="6153045" y="358606"/>
            <a:ext cx="2683511" cy="2947814"/>
          </a:xfrm>
          <a:prstGeom prst="rect">
            <a:avLst/>
          </a:prstGeom>
        </p:spPr>
        <p:txBody>
          <a:bodyPr lIns="182880" tIns="91440" rIns="182880" bIns="91440"/>
          <a:lstStyle>
            <a:lvl1pPr marL="0" indent="0">
              <a:buFontTx/>
              <a:buNone/>
              <a:defRPr/>
            </a:lvl1pPr>
          </a:lstStyle>
          <a:p>
            <a:endParaRPr lang="en-US" dirty="0"/>
          </a:p>
        </p:txBody>
      </p:sp>
      <p:sp>
        <p:nvSpPr>
          <p:cNvPr id="8" name="Picture Placeholder 3"/>
          <p:cNvSpPr>
            <a:spLocks noGrp="1"/>
          </p:cNvSpPr>
          <p:nvPr>
            <p:ph type="pic" sz="quarter" idx="14"/>
          </p:nvPr>
        </p:nvSpPr>
        <p:spPr>
          <a:xfrm>
            <a:off x="8871444" y="358606"/>
            <a:ext cx="2780876" cy="2947814"/>
          </a:xfrm>
          <a:prstGeom prst="rect">
            <a:avLst/>
          </a:prstGeom>
        </p:spPr>
        <p:txBody>
          <a:bodyPr lIns="182880" tIns="91440" rIns="182880" bIns="91440"/>
          <a:lstStyle>
            <a:lvl1pPr marL="0" indent="0">
              <a:buFontTx/>
              <a:buNone/>
              <a:defRPr/>
            </a:lvl1pPr>
          </a:lstStyle>
          <a:p>
            <a:endParaRPr lang="en-US" dirty="0"/>
          </a:p>
        </p:txBody>
      </p:sp>
      <p:sp>
        <p:nvSpPr>
          <p:cNvPr id="13" name="Picture Placeholder 3"/>
          <p:cNvSpPr>
            <a:spLocks noGrp="1"/>
          </p:cNvSpPr>
          <p:nvPr>
            <p:ph type="pic" sz="quarter" idx="15"/>
          </p:nvPr>
        </p:nvSpPr>
        <p:spPr>
          <a:xfrm>
            <a:off x="556590" y="3302941"/>
            <a:ext cx="2718399" cy="2947814"/>
          </a:xfrm>
          <a:prstGeom prst="rect">
            <a:avLst/>
          </a:prstGeom>
        </p:spPr>
        <p:txBody>
          <a:bodyPr lIns="182880" tIns="91440" rIns="182880" bIns="91440"/>
          <a:lstStyle>
            <a:lvl1pPr marL="0" indent="0">
              <a:buFontTx/>
              <a:buNone/>
              <a:defRPr/>
            </a:lvl1pPr>
          </a:lstStyle>
          <a:p>
            <a:endParaRPr lang="en-US" dirty="0"/>
          </a:p>
        </p:txBody>
      </p:sp>
      <p:sp>
        <p:nvSpPr>
          <p:cNvPr id="14" name="Picture Placeholder 3"/>
          <p:cNvSpPr>
            <a:spLocks noGrp="1"/>
          </p:cNvSpPr>
          <p:nvPr>
            <p:ph type="pic" sz="quarter" idx="16"/>
          </p:nvPr>
        </p:nvSpPr>
        <p:spPr>
          <a:xfrm>
            <a:off x="3274989" y="3302941"/>
            <a:ext cx="2843168" cy="2947814"/>
          </a:xfrm>
          <a:prstGeom prst="rect">
            <a:avLst/>
          </a:prstGeom>
        </p:spPr>
        <p:txBody>
          <a:bodyPr lIns="182880" tIns="91440" rIns="182880" bIns="91440"/>
          <a:lstStyle>
            <a:lvl1pPr marL="0" indent="0">
              <a:buFontTx/>
              <a:buNone/>
              <a:defRPr/>
            </a:lvl1pPr>
          </a:lstStyle>
          <a:p>
            <a:endParaRPr lang="en-US" dirty="0"/>
          </a:p>
        </p:txBody>
      </p:sp>
      <p:sp>
        <p:nvSpPr>
          <p:cNvPr id="15" name="Picture Placeholder 3"/>
          <p:cNvSpPr>
            <a:spLocks noGrp="1"/>
          </p:cNvSpPr>
          <p:nvPr>
            <p:ph type="pic" sz="quarter" idx="17"/>
          </p:nvPr>
        </p:nvSpPr>
        <p:spPr>
          <a:xfrm>
            <a:off x="6153045" y="3302941"/>
            <a:ext cx="2683511" cy="2947814"/>
          </a:xfrm>
          <a:prstGeom prst="rect">
            <a:avLst/>
          </a:prstGeom>
        </p:spPr>
        <p:txBody>
          <a:bodyPr lIns="182880" tIns="91440" rIns="182880" bIns="91440"/>
          <a:lstStyle>
            <a:lvl1pPr marL="0" indent="0">
              <a:buFontTx/>
              <a:buNone/>
              <a:defRPr/>
            </a:lvl1pPr>
          </a:lstStyle>
          <a:p>
            <a:endParaRPr lang="en-US" dirty="0"/>
          </a:p>
        </p:txBody>
      </p:sp>
      <p:sp>
        <p:nvSpPr>
          <p:cNvPr id="19" name="Picture Placeholder 3"/>
          <p:cNvSpPr>
            <a:spLocks noGrp="1"/>
          </p:cNvSpPr>
          <p:nvPr>
            <p:ph type="pic" sz="quarter" idx="18"/>
          </p:nvPr>
        </p:nvSpPr>
        <p:spPr>
          <a:xfrm>
            <a:off x="8871444" y="3302941"/>
            <a:ext cx="2780876" cy="2947814"/>
          </a:xfrm>
          <a:prstGeom prst="rect">
            <a:avLst/>
          </a:prstGeom>
        </p:spPr>
        <p:txBody>
          <a:bodyPr lIns="182880" tIns="91440" rIns="182880" bIns="91440"/>
          <a:lstStyle>
            <a:lvl1pPr marL="0" indent="0">
              <a:buFontTx/>
              <a:buNone/>
              <a:defRPr/>
            </a:lvl1pPr>
          </a:lstStyle>
          <a:p>
            <a:endParaRPr lang="en-US" dirty="0"/>
          </a:p>
        </p:txBody>
      </p:sp>
    </p:spTree>
    <p:extLst>
      <p:ext uri="{BB962C8B-B14F-4D97-AF65-F5344CB8AC3E}">
        <p14:creationId xmlns:p14="http://schemas.microsoft.com/office/powerpoint/2010/main" val="1863687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8 placeholder full">
    <p:spTree>
      <p:nvGrpSpPr>
        <p:cNvPr id="1" name=""/>
        <p:cNvGrpSpPr/>
        <p:nvPr/>
      </p:nvGrpSpPr>
      <p:grpSpPr>
        <a:xfrm>
          <a:off x="0" y="0"/>
          <a:ext cx="0" cy="0"/>
          <a:chOff x="0" y="0"/>
          <a:chExt cx="0" cy="0"/>
        </a:xfrm>
      </p:grpSpPr>
      <p:sp>
        <p:nvSpPr>
          <p:cNvPr id="19" name="Picture Placeholder 3"/>
          <p:cNvSpPr>
            <a:spLocks noGrp="1"/>
          </p:cNvSpPr>
          <p:nvPr>
            <p:ph type="pic" sz="quarter" idx="11"/>
          </p:nvPr>
        </p:nvSpPr>
        <p:spPr>
          <a:xfrm>
            <a:off x="0" y="0"/>
            <a:ext cx="3063240" cy="3438144"/>
          </a:xfrm>
          <a:prstGeom prst="rect">
            <a:avLst/>
          </a:prstGeom>
        </p:spPr>
        <p:txBody>
          <a:bodyPr lIns="182880" tIns="91440" rIns="182880" bIns="91440"/>
          <a:lstStyle>
            <a:lvl1pPr marL="0" indent="0">
              <a:buFontTx/>
              <a:buNone/>
              <a:defRPr/>
            </a:lvl1pPr>
          </a:lstStyle>
          <a:p>
            <a:endParaRPr lang="en-US" dirty="0"/>
          </a:p>
        </p:txBody>
      </p:sp>
      <p:sp>
        <p:nvSpPr>
          <p:cNvPr id="26" name="Picture Placeholder 3"/>
          <p:cNvSpPr>
            <a:spLocks noGrp="1"/>
          </p:cNvSpPr>
          <p:nvPr>
            <p:ph type="pic" sz="quarter" idx="18"/>
          </p:nvPr>
        </p:nvSpPr>
        <p:spPr>
          <a:xfrm>
            <a:off x="9128760" y="3438144"/>
            <a:ext cx="3063240" cy="3438144"/>
          </a:xfrm>
          <a:prstGeom prst="rect">
            <a:avLst/>
          </a:prstGeom>
        </p:spPr>
        <p:txBody>
          <a:bodyPr lIns="182880" tIns="91440" rIns="182880" bIns="91440"/>
          <a:lstStyle>
            <a:lvl1pPr marL="0" indent="0">
              <a:buFontTx/>
              <a:buNone/>
              <a:defRPr/>
            </a:lvl1pPr>
          </a:lstStyle>
          <a:p>
            <a:endParaRPr lang="en-US" dirty="0"/>
          </a:p>
        </p:txBody>
      </p:sp>
      <p:sp>
        <p:nvSpPr>
          <p:cNvPr id="20" name="Picture Placeholder 3"/>
          <p:cNvSpPr>
            <a:spLocks noGrp="1"/>
          </p:cNvSpPr>
          <p:nvPr>
            <p:ph type="pic" sz="quarter" idx="12"/>
          </p:nvPr>
        </p:nvSpPr>
        <p:spPr>
          <a:xfrm>
            <a:off x="3049016" y="0"/>
            <a:ext cx="3063240" cy="3438144"/>
          </a:xfrm>
          <a:prstGeom prst="rect">
            <a:avLst/>
          </a:prstGeom>
        </p:spPr>
        <p:txBody>
          <a:bodyPr lIns="182880" tIns="91440" rIns="182880" bIns="91440"/>
          <a:lstStyle>
            <a:lvl1pPr marL="0" indent="0">
              <a:buFontTx/>
              <a:buNone/>
              <a:defRPr/>
            </a:lvl1pPr>
          </a:lstStyle>
          <a:p>
            <a:endParaRPr lang="en-US" dirty="0"/>
          </a:p>
        </p:txBody>
      </p:sp>
      <p:sp>
        <p:nvSpPr>
          <p:cNvPr id="21" name="Picture Placeholder 3"/>
          <p:cNvSpPr>
            <a:spLocks noGrp="1"/>
          </p:cNvSpPr>
          <p:nvPr>
            <p:ph type="pic" sz="quarter" idx="13"/>
          </p:nvPr>
        </p:nvSpPr>
        <p:spPr>
          <a:xfrm>
            <a:off x="6098032" y="0"/>
            <a:ext cx="3063240" cy="3438144"/>
          </a:xfrm>
          <a:prstGeom prst="rect">
            <a:avLst/>
          </a:prstGeom>
        </p:spPr>
        <p:txBody>
          <a:bodyPr lIns="182880" tIns="91440" rIns="182880" bIns="91440"/>
          <a:lstStyle>
            <a:lvl1pPr marL="0" indent="0">
              <a:buFontTx/>
              <a:buNone/>
              <a:defRPr/>
            </a:lvl1pPr>
          </a:lstStyle>
          <a:p>
            <a:endParaRPr lang="en-US" dirty="0"/>
          </a:p>
        </p:txBody>
      </p:sp>
      <p:sp>
        <p:nvSpPr>
          <p:cNvPr id="22" name="Picture Placeholder 3"/>
          <p:cNvSpPr>
            <a:spLocks noGrp="1"/>
          </p:cNvSpPr>
          <p:nvPr>
            <p:ph type="pic" sz="quarter" idx="14"/>
          </p:nvPr>
        </p:nvSpPr>
        <p:spPr>
          <a:xfrm>
            <a:off x="9147048" y="0"/>
            <a:ext cx="3063240" cy="3438144"/>
          </a:xfrm>
          <a:prstGeom prst="rect">
            <a:avLst/>
          </a:prstGeom>
        </p:spPr>
        <p:txBody>
          <a:bodyPr lIns="182880" tIns="91440" rIns="182880" bIns="91440"/>
          <a:lstStyle>
            <a:lvl1pPr marL="0" indent="0">
              <a:buFontTx/>
              <a:buNone/>
              <a:defRPr/>
            </a:lvl1pPr>
          </a:lstStyle>
          <a:p>
            <a:endParaRPr lang="en-US" dirty="0"/>
          </a:p>
        </p:txBody>
      </p:sp>
      <p:sp>
        <p:nvSpPr>
          <p:cNvPr id="23" name="Picture Placeholder 3"/>
          <p:cNvSpPr>
            <a:spLocks noGrp="1"/>
          </p:cNvSpPr>
          <p:nvPr>
            <p:ph type="pic" sz="quarter" idx="15"/>
          </p:nvPr>
        </p:nvSpPr>
        <p:spPr>
          <a:xfrm>
            <a:off x="-18288" y="3438144"/>
            <a:ext cx="3063240" cy="3438144"/>
          </a:xfrm>
          <a:prstGeom prst="rect">
            <a:avLst/>
          </a:prstGeom>
        </p:spPr>
        <p:txBody>
          <a:bodyPr lIns="182880" tIns="91440" rIns="182880" bIns="91440"/>
          <a:lstStyle>
            <a:lvl1pPr marL="0" indent="0">
              <a:buFontTx/>
              <a:buNone/>
              <a:defRPr/>
            </a:lvl1pPr>
          </a:lstStyle>
          <a:p>
            <a:endParaRPr lang="en-US" dirty="0"/>
          </a:p>
        </p:txBody>
      </p:sp>
      <p:sp>
        <p:nvSpPr>
          <p:cNvPr id="24" name="Picture Placeholder 3"/>
          <p:cNvSpPr>
            <a:spLocks noGrp="1"/>
          </p:cNvSpPr>
          <p:nvPr>
            <p:ph type="pic" sz="quarter" idx="16"/>
          </p:nvPr>
        </p:nvSpPr>
        <p:spPr>
          <a:xfrm>
            <a:off x="3030728" y="3438144"/>
            <a:ext cx="3063240" cy="3438144"/>
          </a:xfrm>
          <a:prstGeom prst="rect">
            <a:avLst/>
          </a:prstGeom>
        </p:spPr>
        <p:txBody>
          <a:bodyPr lIns="182880" tIns="91440" rIns="182880" bIns="91440"/>
          <a:lstStyle>
            <a:lvl1pPr marL="0" indent="0">
              <a:buFontTx/>
              <a:buNone/>
              <a:defRPr/>
            </a:lvl1pPr>
          </a:lstStyle>
          <a:p>
            <a:endParaRPr lang="en-US" dirty="0"/>
          </a:p>
        </p:txBody>
      </p:sp>
      <p:sp>
        <p:nvSpPr>
          <p:cNvPr id="25" name="Picture Placeholder 3"/>
          <p:cNvSpPr>
            <a:spLocks noGrp="1"/>
          </p:cNvSpPr>
          <p:nvPr>
            <p:ph type="pic" sz="quarter" idx="17"/>
          </p:nvPr>
        </p:nvSpPr>
        <p:spPr>
          <a:xfrm>
            <a:off x="6079744" y="3438144"/>
            <a:ext cx="3063240" cy="3438144"/>
          </a:xfrm>
          <a:prstGeom prst="rect">
            <a:avLst/>
          </a:prstGeom>
        </p:spPr>
        <p:txBody>
          <a:bodyPr lIns="182880" tIns="91440" rIns="182880" bIns="91440"/>
          <a:lstStyle>
            <a:lvl1pPr marL="0" indent="0">
              <a:buFontTx/>
              <a:buNone/>
              <a:defRPr/>
            </a:lvl1pPr>
          </a:lstStyle>
          <a:p>
            <a:endParaRPr lang="en-US" dirty="0"/>
          </a:p>
        </p:txBody>
      </p:sp>
    </p:spTree>
    <p:extLst>
      <p:ext uri="{BB962C8B-B14F-4D97-AF65-F5344CB8AC3E}">
        <p14:creationId xmlns:p14="http://schemas.microsoft.com/office/powerpoint/2010/main" val="62577015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Blue Sea">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rgbClr val="FFFFFF"/>
              </a:solidFill>
              <a:latin typeface="Roboto Condensed Light"/>
            </a:endParaRPr>
          </a:p>
        </p:txBody>
      </p:sp>
    </p:spTree>
    <p:extLst>
      <p:ext uri="{BB962C8B-B14F-4D97-AF65-F5344CB8AC3E}">
        <p14:creationId xmlns:p14="http://schemas.microsoft.com/office/powerpoint/2010/main" val="288726188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Yellow">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rgbClr val="FFFFFF"/>
              </a:solidFill>
              <a:latin typeface="Roboto Condensed Light"/>
            </a:endParaRPr>
          </a:p>
        </p:txBody>
      </p:sp>
    </p:spTree>
    <p:extLst>
      <p:ext uri="{BB962C8B-B14F-4D97-AF65-F5344CB8AC3E}">
        <p14:creationId xmlns:p14="http://schemas.microsoft.com/office/powerpoint/2010/main" val="163556813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Avocado">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rgbClr val="FFFFFF"/>
              </a:solidFill>
              <a:latin typeface="Roboto Condensed Light"/>
            </a:endParaRPr>
          </a:p>
        </p:txBody>
      </p:sp>
    </p:spTree>
    <p:extLst>
      <p:ext uri="{BB962C8B-B14F-4D97-AF65-F5344CB8AC3E}">
        <p14:creationId xmlns:p14="http://schemas.microsoft.com/office/powerpoint/2010/main" val="178413726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Emerald">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rgbClr val="FFFFFF"/>
              </a:solidFill>
              <a:latin typeface="Roboto Condensed Light"/>
            </a:endParaRPr>
          </a:p>
        </p:txBody>
      </p:sp>
    </p:spTree>
    <p:extLst>
      <p:ext uri="{BB962C8B-B14F-4D97-AF65-F5344CB8AC3E}">
        <p14:creationId xmlns:p14="http://schemas.microsoft.com/office/powerpoint/2010/main" val="62853920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Red">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rgbClr val="FFFFFF"/>
              </a:solidFill>
              <a:latin typeface="Roboto Condensed Light"/>
            </a:endParaRPr>
          </a:p>
        </p:txBody>
      </p:sp>
    </p:spTree>
    <p:extLst>
      <p:ext uri="{BB962C8B-B14F-4D97-AF65-F5344CB8AC3E}">
        <p14:creationId xmlns:p14="http://schemas.microsoft.com/office/powerpoint/2010/main" val="1022645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025B012-D52B-4A14-ADE9-63DDD70121D5}" type="slidenum">
              <a:rPr lang="en-GB" smtClean="0"/>
              <a:t>‹#›</a:t>
            </a:fld>
            <a:endParaRPr lang="en-GB" dirty="0"/>
          </a:p>
        </p:txBody>
      </p:sp>
    </p:spTree>
    <p:extLst>
      <p:ext uri="{BB962C8B-B14F-4D97-AF65-F5344CB8AC3E}">
        <p14:creationId xmlns:p14="http://schemas.microsoft.com/office/powerpoint/2010/main" val="41755919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2_Purple">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rgbClr val="FFFFFF"/>
              </a:solidFill>
              <a:latin typeface="Roboto Condensed Light"/>
            </a:endParaRPr>
          </a:p>
        </p:txBody>
      </p:sp>
    </p:spTree>
    <p:extLst>
      <p:ext uri="{BB962C8B-B14F-4D97-AF65-F5344CB8AC3E}">
        <p14:creationId xmlns:p14="http://schemas.microsoft.com/office/powerpoint/2010/main" val="129029401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Dark">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rgbClr val="FFFFFF"/>
              </a:solidFill>
              <a:latin typeface="Roboto Condensed Light"/>
            </a:endParaRPr>
          </a:p>
        </p:txBody>
      </p:sp>
    </p:spTree>
    <p:extLst>
      <p:ext uri="{BB962C8B-B14F-4D97-AF65-F5344CB8AC3E}">
        <p14:creationId xmlns:p14="http://schemas.microsoft.com/office/powerpoint/2010/main" val="403298354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lean">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8308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025B012-D52B-4A14-ADE9-63DDD70121D5}" type="slidenum">
              <a:rPr lang="en-GB" smtClean="0"/>
              <a:t>‹#›</a:t>
            </a:fld>
            <a:endParaRPr lang="en-GB" dirty="0"/>
          </a:p>
        </p:txBody>
      </p:sp>
    </p:spTree>
    <p:extLst>
      <p:ext uri="{BB962C8B-B14F-4D97-AF65-F5344CB8AC3E}">
        <p14:creationId xmlns:p14="http://schemas.microsoft.com/office/powerpoint/2010/main" val="1836572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33"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29" Type="http://schemas.openxmlformats.org/officeDocument/2006/relationships/slideLayout" Target="../slideLayouts/slideLayout41.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32" Type="http://schemas.openxmlformats.org/officeDocument/2006/relationships/slideLayout" Target="../slideLayouts/slideLayout44.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31" Type="http://schemas.openxmlformats.org/officeDocument/2006/relationships/slideLayout" Target="../slideLayouts/slideLayout43.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 Id="rId30" Type="http://schemas.openxmlformats.org/officeDocument/2006/relationships/slideLayout" Target="../slideLayouts/slideLayout4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18" Type="http://schemas.openxmlformats.org/officeDocument/2006/relationships/slideLayout" Target="../slideLayouts/slideLayout62.xml"/><Relationship Id="rId26" Type="http://schemas.openxmlformats.org/officeDocument/2006/relationships/slideLayout" Target="../slideLayouts/slideLayout70.xml"/><Relationship Id="rId39" Type="http://schemas.openxmlformats.org/officeDocument/2006/relationships/theme" Target="../theme/theme3.xml"/><Relationship Id="rId3" Type="http://schemas.openxmlformats.org/officeDocument/2006/relationships/slideLayout" Target="../slideLayouts/slideLayout47.xml"/><Relationship Id="rId21" Type="http://schemas.openxmlformats.org/officeDocument/2006/relationships/slideLayout" Target="../slideLayouts/slideLayout65.xml"/><Relationship Id="rId34" Type="http://schemas.openxmlformats.org/officeDocument/2006/relationships/slideLayout" Target="../slideLayouts/slideLayout78.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5" Type="http://schemas.openxmlformats.org/officeDocument/2006/relationships/slideLayout" Target="../slideLayouts/slideLayout69.xml"/><Relationship Id="rId33" Type="http://schemas.openxmlformats.org/officeDocument/2006/relationships/slideLayout" Target="../slideLayouts/slideLayout77.xml"/><Relationship Id="rId38" Type="http://schemas.openxmlformats.org/officeDocument/2006/relationships/slideLayout" Target="../slideLayouts/slideLayout82.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20" Type="http://schemas.openxmlformats.org/officeDocument/2006/relationships/slideLayout" Target="../slideLayouts/slideLayout64.xml"/><Relationship Id="rId29" Type="http://schemas.openxmlformats.org/officeDocument/2006/relationships/slideLayout" Target="../slideLayouts/slideLayout73.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24" Type="http://schemas.openxmlformats.org/officeDocument/2006/relationships/slideLayout" Target="../slideLayouts/slideLayout68.xml"/><Relationship Id="rId32" Type="http://schemas.openxmlformats.org/officeDocument/2006/relationships/slideLayout" Target="../slideLayouts/slideLayout76.xml"/><Relationship Id="rId37" Type="http://schemas.openxmlformats.org/officeDocument/2006/relationships/slideLayout" Target="../slideLayouts/slideLayout81.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23" Type="http://schemas.openxmlformats.org/officeDocument/2006/relationships/slideLayout" Target="../slideLayouts/slideLayout67.xml"/><Relationship Id="rId28" Type="http://schemas.openxmlformats.org/officeDocument/2006/relationships/slideLayout" Target="../slideLayouts/slideLayout72.xml"/><Relationship Id="rId36" Type="http://schemas.openxmlformats.org/officeDocument/2006/relationships/slideLayout" Target="../slideLayouts/slideLayout80.xml"/><Relationship Id="rId10" Type="http://schemas.openxmlformats.org/officeDocument/2006/relationships/slideLayout" Target="../slideLayouts/slideLayout54.xml"/><Relationship Id="rId19" Type="http://schemas.openxmlformats.org/officeDocument/2006/relationships/slideLayout" Target="../slideLayouts/slideLayout63.xml"/><Relationship Id="rId31" Type="http://schemas.openxmlformats.org/officeDocument/2006/relationships/slideLayout" Target="../slideLayouts/slideLayout75.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 Id="rId22" Type="http://schemas.openxmlformats.org/officeDocument/2006/relationships/slideLayout" Target="../slideLayouts/slideLayout66.xml"/><Relationship Id="rId27" Type="http://schemas.openxmlformats.org/officeDocument/2006/relationships/slideLayout" Target="../slideLayouts/slideLayout71.xml"/><Relationship Id="rId30" Type="http://schemas.openxmlformats.org/officeDocument/2006/relationships/slideLayout" Target="../slideLayouts/slideLayout74.xml"/><Relationship Id="rId35" Type="http://schemas.openxmlformats.org/officeDocument/2006/relationships/slideLayout" Target="../slideLayouts/slideLayout7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25B012-D52B-4A14-ADE9-63DDD70121D5}" type="slidenum">
              <a:rPr lang="en-GB" smtClean="0"/>
              <a:t>‹#›</a:t>
            </a:fld>
            <a:endParaRPr lang="en-GB" dirty="0"/>
          </a:p>
        </p:txBody>
      </p:sp>
    </p:spTree>
    <p:extLst>
      <p:ext uri="{BB962C8B-B14F-4D97-AF65-F5344CB8AC3E}">
        <p14:creationId xmlns:p14="http://schemas.microsoft.com/office/powerpoint/2010/main" val="37881782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id-ID"/>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id-ID">
              <a:solidFill>
                <a:srgbClr val="2B2B2D">
                  <a:tint val="75000"/>
                </a:srgbClr>
              </a:solidFill>
              <a:latin typeface="Roboto Condensed Light"/>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solidFill>
                <a:srgbClr val="2B2B2D">
                  <a:tint val="75000"/>
                </a:srgbClr>
              </a:solidFill>
              <a:latin typeface="Roboto Condensed Light"/>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E43B4A-7628-478F-BD81-93B0BA7BE246}" type="slidenum">
              <a:rPr lang="id-ID" smtClean="0">
                <a:solidFill>
                  <a:srgbClr val="2B2B2D">
                    <a:tint val="75000"/>
                  </a:srgbClr>
                </a:solidFill>
                <a:latin typeface="Roboto Condensed Light"/>
              </a:rPr>
              <a:pPr/>
              <a:t>‹#›</a:t>
            </a:fld>
            <a:endParaRPr lang="id-ID">
              <a:solidFill>
                <a:srgbClr val="2B2B2D">
                  <a:tint val="75000"/>
                </a:srgbClr>
              </a:solidFill>
              <a:latin typeface="Roboto Condensed Light"/>
            </a:endParaRPr>
          </a:p>
        </p:txBody>
      </p:sp>
    </p:spTree>
    <p:extLst>
      <p:ext uri="{BB962C8B-B14F-4D97-AF65-F5344CB8AC3E}">
        <p14:creationId xmlns:p14="http://schemas.microsoft.com/office/powerpoint/2010/main" val="115152122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689" r:id="rId28"/>
    <p:sldLayoutId id="2147483690" r:id="rId29"/>
    <p:sldLayoutId id="2147483691" r:id="rId30"/>
    <p:sldLayoutId id="2147483692" r:id="rId31"/>
    <p:sldLayoutId id="2147483722" r:id="rId3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id-ID"/>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id-ID">
              <a:solidFill>
                <a:srgbClr val="2B2B2D">
                  <a:tint val="75000"/>
                </a:srgbClr>
              </a:solidFill>
              <a:latin typeface="Roboto Condensed Light"/>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solidFill>
                <a:srgbClr val="2B2B2D">
                  <a:tint val="75000"/>
                </a:srgbClr>
              </a:solidFill>
              <a:latin typeface="Roboto Condensed Light"/>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E43B4A-7628-478F-BD81-93B0BA7BE246}" type="slidenum">
              <a:rPr lang="id-ID" smtClean="0">
                <a:solidFill>
                  <a:srgbClr val="2B2B2D">
                    <a:tint val="75000"/>
                  </a:srgbClr>
                </a:solidFill>
                <a:latin typeface="Roboto Condensed Light"/>
              </a:rPr>
              <a:pPr/>
              <a:t>‹#›</a:t>
            </a:fld>
            <a:endParaRPr lang="id-ID">
              <a:solidFill>
                <a:srgbClr val="2B2B2D">
                  <a:tint val="75000"/>
                </a:srgbClr>
              </a:solidFill>
              <a:latin typeface="Roboto Condensed Light"/>
            </a:endParaRPr>
          </a:p>
        </p:txBody>
      </p:sp>
    </p:spTree>
    <p:extLst>
      <p:ext uri="{BB962C8B-B14F-4D97-AF65-F5344CB8AC3E}">
        <p14:creationId xmlns:p14="http://schemas.microsoft.com/office/powerpoint/2010/main" val="1080997571"/>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 id="2147483738" r:id="rId15"/>
    <p:sldLayoutId id="2147483739" r:id="rId16"/>
    <p:sldLayoutId id="2147483740" r:id="rId17"/>
    <p:sldLayoutId id="2147483741" r:id="rId18"/>
    <p:sldLayoutId id="2147483742" r:id="rId19"/>
    <p:sldLayoutId id="2147483743" r:id="rId20"/>
    <p:sldLayoutId id="2147483744" r:id="rId21"/>
    <p:sldLayoutId id="2147483745" r:id="rId22"/>
    <p:sldLayoutId id="2147483746" r:id="rId23"/>
    <p:sldLayoutId id="2147483747" r:id="rId24"/>
    <p:sldLayoutId id="2147483748" r:id="rId25"/>
    <p:sldLayoutId id="2147483749" r:id="rId26"/>
    <p:sldLayoutId id="2147483750" r:id="rId27"/>
    <p:sldLayoutId id="2147483751" r:id="rId28"/>
    <p:sldLayoutId id="2147483752" r:id="rId29"/>
    <p:sldLayoutId id="2147483753" r:id="rId30"/>
    <p:sldLayoutId id="2147483754" r:id="rId31"/>
    <p:sldLayoutId id="2147483755" r:id="rId32"/>
    <p:sldLayoutId id="2147483756" r:id="rId33"/>
    <p:sldLayoutId id="2147483757" r:id="rId34"/>
    <p:sldLayoutId id="2147483758" r:id="rId35"/>
    <p:sldLayoutId id="2147483759" r:id="rId36"/>
    <p:sldLayoutId id="2147483760" r:id="rId37"/>
    <p:sldLayoutId id="2147483761" r:id="rId38"/>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21.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9.emf"/></Relationships>
</file>

<file path=ppt/slides/_rels/slide2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 Id="rId4" Type="http://schemas.openxmlformats.org/officeDocument/2006/relationships/comments" Target="../comments/comment2.xml"/></Relationships>
</file>

<file path=ppt/slides/_rels/slide2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CoverPhotoedit.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81173" cy="6858000"/>
          </a:xfrm>
          <a:prstGeom prst="rect">
            <a:avLst/>
          </a:prstGeom>
        </p:spPr>
      </p:pic>
      <p:sp>
        <p:nvSpPr>
          <p:cNvPr id="10" name="Rectangle 9"/>
          <p:cNvSpPr/>
          <p:nvPr/>
        </p:nvSpPr>
        <p:spPr>
          <a:xfrm>
            <a:off x="7073900" y="0"/>
            <a:ext cx="5118100" cy="6858000"/>
          </a:xfrm>
          <a:prstGeom prst="rect">
            <a:avLst/>
          </a:prstGeom>
          <a:solidFill>
            <a:schemeClr val="bg1">
              <a:alpha val="6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a:p>
            <a:pPr algn="ctr"/>
            <a:endParaRPr lang="en-US" dirty="0"/>
          </a:p>
        </p:txBody>
      </p:sp>
      <p:sp>
        <p:nvSpPr>
          <p:cNvPr id="2" name="Title 1"/>
          <p:cNvSpPr>
            <a:spLocks noGrp="1"/>
          </p:cNvSpPr>
          <p:nvPr>
            <p:ph type="ctrTitle"/>
          </p:nvPr>
        </p:nvSpPr>
        <p:spPr>
          <a:xfrm>
            <a:off x="7289800" y="215900"/>
            <a:ext cx="4608236" cy="1952433"/>
          </a:xfrm>
          <a:noFill/>
        </p:spPr>
        <p:txBody>
          <a:bodyPr>
            <a:noAutofit/>
          </a:bodyPr>
          <a:lstStyle/>
          <a:p>
            <a:pPr algn="l"/>
            <a:r>
              <a:rPr lang="en-GB" sz="4000" b="1" dirty="0"/>
              <a:t>TIST</a:t>
            </a:r>
            <a:br>
              <a:rPr lang="en-GB" sz="3600" b="1" dirty="0"/>
            </a:br>
            <a:r>
              <a:rPr lang="en-GB" sz="2800" b="1" u="sng" dirty="0"/>
              <a:t>T</a:t>
            </a:r>
            <a:r>
              <a:rPr lang="en-GB" sz="2800" b="1" dirty="0"/>
              <a:t>he </a:t>
            </a:r>
            <a:r>
              <a:rPr lang="en-GB" sz="2800" b="1" u="sng" dirty="0"/>
              <a:t>I</a:t>
            </a:r>
            <a:r>
              <a:rPr lang="en-GB" sz="2800" b="1" dirty="0"/>
              <a:t>nternational </a:t>
            </a:r>
            <a:r>
              <a:rPr lang="en-GB" sz="2800" b="1" u="sng" dirty="0"/>
              <a:t>S</a:t>
            </a:r>
            <a:r>
              <a:rPr lang="en-GB" sz="2800" b="1" dirty="0"/>
              <a:t>mall group </a:t>
            </a:r>
            <a:r>
              <a:rPr lang="en-GB" sz="2800" b="1" u="sng" dirty="0"/>
              <a:t>T</a:t>
            </a:r>
            <a:r>
              <a:rPr lang="en-GB" sz="2800" b="1" dirty="0"/>
              <a:t>ree planting programme</a:t>
            </a:r>
          </a:p>
        </p:txBody>
      </p:sp>
      <p:sp>
        <p:nvSpPr>
          <p:cNvPr id="3" name="Subtitle 2"/>
          <p:cNvSpPr>
            <a:spLocks noGrp="1"/>
          </p:cNvSpPr>
          <p:nvPr>
            <p:ph type="subTitle" idx="1"/>
          </p:nvPr>
        </p:nvSpPr>
        <p:spPr>
          <a:xfrm>
            <a:off x="7366000" y="2578099"/>
            <a:ext cx="4658378" cy="977901"/>
          </a:xfrm>
          <a:noFill/>
          <a:ln>
            <a:noFill/>
          </a:ln>
        </p:spPr>
        <p:txBody>
          <a:bodyPr>
            <a:normAutofit/>
          </a:bodyPr>
          <a:lstStyle/>
          <a:p>
            <a:pPr algn="l"/>
            <a:r>
              <a:rPr lang="en-GB" sz="2000" dirty="0"/>
              <a:t>Accelerating growth of a successful </a:t>
            </a:r>
            <a:br>
              <a:rPr lang="en-GB" sz="2000" dirty="0"/>
            </a:br>
            <a:r>
              <a:rPr lang="en-GB" sz="2000" dirty="0"/>
              <a:t>pro-poor carbon offsetting small group tree planting programme in Africa</a:t>
            </a:r>
          </a:p>
        </p:txBody>
      </p:sp>
      <p:sp>
        <p:nvSpPr>
          <p:cNvPr id="7" name="Subtitle 2"/>
          <p:cNvSpPr txBox="1">
            <a:spLocks/>
          </p:cNvSpPr>
          <p:nvPr/>
        </p:nvSpPr>
        <p:spPr>
          <a:xfrm>
            <a:off x="8857309" y="5842000"/>
            <a:ext cx="3093391" cy="800100"/>
          </a:xfrm>
          <a:prstGeom prst="rect">
            <a:avLst/>
          </a:prstGeom>
          <a:noFill/>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1900" dirty="0"/>
              <a:t>Enterprise for Development (EfD) working in partnership with CAAC/ TIST</a:t>
            </a:r>
          </a:p>
        </p:txBody>
      </p:sp>
      <p:pic>
        <p:nvPicPr>
          <p:cNvPr id="9" name="Picture 8"/>
          <p:cNvPicPr>
            <a:picLocks noChangeAspect="1"/>
          </p:cNvPicPr>
          <p:nvPr/>
        </p:nvPicPr>
        <p:blipFill>
          <a:blip r:embed="rId3"/>
          <a:stretch>
            <a:fillRect/>
          </a:stretch>
        </p:blipFill>
        <p:spPr>
          <a:xfrm>
            <a:off x="7391400" y="4216400"/>
            <a:ext cx="4584700" cy="876300"/>
          </a:xfrm>
          <a:prstGeom prst="rect">
            <a:avLst/>
          </a:prstGeom>
        </p:spPr>
      </p:pic>
      <p:pic>
        <p:nvPicPr>
          <p:cNvPr id="8" name="Picture 7"/>
          <p:cNvPicPr>
            <a:picLocks noChangeAspect="1"/>
          </p:cNvPicPr>
          <p:nvPr/>
        </p:nvPicPr>
        <p:blipFill>
          <a:blip r:embed="rId4"/>
          <a:stretch>
            <a:fillRect/>
          </a:stretch>
        </p:blipFill>
        <p:spPr>
          <a:xfrm>
            <a:off x="381000" y="279400"/>
            <a:ext cx="1790700" cy="1257300"/>
          </a:xfrm>
          <a:prstGeom prst="rect">
            <a:avLst/>
          </a:prstGeom>
        </p:spPr>
      </p:pic>
      <p:pic>
        <p:nvPicPr>
          <p:cNvPr id="5" name="Picture 4" descr="EfdLogo_nobg.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330643" y="5308600"/>
            <a:ext cx="1493109" cy="1473200"/>
          </a:xfrm>
          <a:prstGeom prst="rect">
            <a:avLst/>
          </a:prstGeom>
        </p:spPr>
      </p:pic>
    </p:spTree>
    <p:extLst>
      <p:ext uri="{BB962C8B-B14F-4D97-AF65-F5344CB8AC3E}">
        <p14:creationId xmlns:p14="http://schemas.microsoft.com/office/powerpoint/2010/main" val="5377880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81504"/>
          </a:xfrm>
        </p:spPr>
        <p:txBody>
          <a:bodyPr>
            <a:normAutofit/>
          </a:bodyPr>
          <a:lstStyle/>
          <a:p>
            <a:pPr algn="ctr"/>
            <a:r>
              <a:rPr lang="en-GB" sz="2800" b="1" dirty="0"/>
              <a:t>TIST costs</a:t>
            </a:r>
          </a:p>
        </p:txBody>
      </p:sp>
      <p:sp>
        <p:nvSpPr>
          <p:cNvPr id="3" name="Content Placeholder 2"/>
          <p:cNvSpPr>
            <a:spLocks noGrp="1"/>
          </p:cNvSpPr>
          <p:nvPr>
            <p:ph idx="1"/>
          </p:nvPr>
        </p:nvSpPr>
        <p:spPr>
          <a:xfrm>
            <a:off x="419100" y="1092200"/>
            <a:ext cx="11353800" cy="3251201"/>
          </a:xfrm>
        </p:spPr>
        <p:txBody>
          <a:bodyPr>
            <a:normAutofit/>
          </a:bodyPr>
          <a:lstStyle/>
          <a:p>
            <a:pPr marL="228600" lvl="1">
              <a:spcBef>
                <a:spcPts val="1000"/>
              </a:spcBef>
            </a:pPr>
            <a:r>
              <a:rPr lang="en-GB" sz="1800" dirty="0"/>
              <a:t>TIST has proven it can operate sustainably even at very low carbon market prices because it's costs are very low</a:t>
            </a:r>
            <a:endParaRPr lang="en-GB" sz="1400" dirty="0"/>
          </a:p>
          <a:p>
            <a:r>
              <a:rPr lang="en-GB" sz="1800" dirty="0">
                <a:solidFill>
                  <a:srgbClr val="000000"/>
                </a:solidFill>
              </a:rPr>
              <a:t>The farmers themselves acquire </a:t>
            </a:r>
            <a:r>
              <a:rPr lang="en-US" sz="1800" dirty="0">
                <a:solidFill>
                  <a:srgbClr val="000000"/>
                </a:solidFill>
              </a:rPr>
              <a:t>seeds,</a:t>
            </a:r>
            <a:r>
              <a:rPr lang="en-GB" sz="1800" dirty="0">
                <a:solidFill>
                  <a:srgbClr val="000000"/>
                </a:solidFill>
              </a:rPr>
              <a:t> plant the seedlings and maintain the trees. The up front cost to CAAC is in the mobilisation</a:t>
            </a:r>
            <a:r>
              <a:rPr lang="en-US" sz="1800" dirty="0">
                <a:solidFill>
                  <a:srgbClr val="000000"/>
                </a:solidFill>
              </a:rPr>
              <a:t>, training</a:t>
            </a:r>
            <a:r>
              <a:rPr lang="en-GB" sz="1800" dirty="0">
                <a:solidFill>
                  <a:srgbClr val="000000"/>
                </a:solidFill>
              </a:rPr>
              <a:t> and facilitation of the small groups, initial verification costs, and the </a:t>
            </a:r>
            <a:r>
              <a:rPr lang="en-US" sz="1800" dirty="0">
                <a:solidFill>
                  <a:srgbClr val="000000"/>
                </a:solidFill>
              </a:rPr>
              <a:t>annual payment</a:t>
            </a:r>
            <a:r>
              <a:rPr lang="en-GB" sz="1800" dirty="0">
                <a:solidFill>
                  <a:srgbClr val="000000"/>
                </a:solidFill>
              </a:rPr>
              <a:t> of 2 cents per tree to the small groups when the trees are </a:t>
            </a:r>
            <a:r>
              <a:rPr lang="en-US" sz="1800" dirty="0">
                <a:solidFill>
                  <a:srgbClr val="000000"/>
                </a:solidFill>
              </a:rPr>
              <a:t>established</a:t>
            </a:r>
            <a:endParaRPr lang="en-GB" sz="1800" dirty="0">
              <a:solidFill>
                <a:srgbClr val="000000"/>
              </a:solidFill>
            </a:endParaRPr>
          </a:p>
          <a:p>
            <a:r>
              <a:rPr lang="en-GB" sz="1800" dirty="0"/>
              <a:t>CAAC costs are limited to international and country office staff (salary and travel), administrative and technology support, group facilitation, verification and certification, and marketing and credit sale costs</a:t>
            </a:r>
          </a:p>
          <a:p>
            <a:r>
              <a:rPr lang="en-GB" sz="1800" dirty="0"/>
              <a:t>Consequently, over the period 2012 to 2046 when TIST will already expand from 12m to 28m trees and capture an additional 10m tCO2e, CAAC’s costs are estimated to amount to $2.05/tCO2e absorbed, and $2.48/tree planted </a:t>
            </a:r>
            <a:endParaRPr lang="en-GB" sz="400" dirty="0"/>
          </a:p>
          <a:p>
            <a:pPr marL="0" indent="0" algn="ctr">
              <a:buNone/>
            </a:pPr>
            <a:r>
              <a:rPr lang="en-GB" sz="1800" b="1" dirty="0"/>
              <a:t>TIST’s costs, farmer returns and net profits are broken down as follows, assuming a sale price of $10 per tCO2e</a:t>
            </a:r>
            <a:endParaRPr lang="en-GB" sz="1800" b="1" dirty="0">
              <a:solidFill>
                <a:srgbClr val="FF0000"/>
              </a:solidFill>
            </a:endParaRPr>
          </a:p>
        </p:txBody>
      </p:sp>
      <p:graphicFrame>
        <p:nvGraphicFramePr>
          <p:cNvPr id="6" name="Chart 5"/>
          <p:cNvGraphicFramePr>
            <a:graphicFrameLocks/>
          </p:cNvGraphicFramePr>
          <p:nvPr>
            <p:extLst>
              <p:ext uri="{D42A27DB-BD31-4B8C-83A1-F6EECF244321}">
                <p14:modId xmlns:p14="http://schemas.microsoft.com/office/powerpoint/2010/main" val="968456906"/>
              </p:ext>
            </p:extLst>
          </p:nvPr>
        </p:nvGraphicFramePr>
        <p:xfrm>
          <a:off x="0" y="3930650"/>
          <a:ext cx="12192000" cy="2927350"/>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p:cNvSpPr/>
          <p:nvPr/>
        </p:nvSpPr>
        <p:spPr>
          <a:xfrm>
            <a:off x="11595663" y="6292334"/>
            <a:ext cx="392656" cy="338554"/>
          </a:xfrm>
          <a:prstGeom prst="rect">
            <a:avLst/>
          </a:prstGeom>
        </p:spPr>
        <p:txBody>
          <a:bodyPr wrap="none">
            <a:spAutoFit/>
          </a:bodyPr>
          <a:lstStyle/>
          <a:p>
            <a:fld id="{41E43B4A-7628-478F-BD81-93B0BA7BE246}" type="slidenum">
              <a:rPr lang="id-ID" sz="1600"/>
              <a:pPr/>
              <a:t>10</a:t>
            </a:fld>
            <a:endParaRPr lang="en-US" sz="1600" dirty="0"/>
          </a:p>
        </p:txBody>
      </p:sp>
    </p:spTree>
    <p:extLst>
      <p:ext uri="{BB962C8B-B14F-4D97-AF65-F5344CB8AC3E}">
        <p14:creationId xmlns:p14="http://schemas.microsoft.com/office/powerpoint/2010/main" val="8675768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08932"/>
          </a:xfrm>
        </p:spPr>
        <p:txBody>
          <a:bodyPr>
            <a:normAutofit/>
          </a:bodyPr>
          <a:lstStyle/>
          <a:p>
            <a:pPr algn="ctr"/>
            <a:r>
              <a:rPr lang="en-GB" sz="2800" b="1" dirty="0"/>
              <a:t>What is special about TIST?</a:t>
            </a:r>
          </a:p>
        </p:txBody>
      </p:sp>
      <p:grpSp>
        <p:nvGrpSpPr>
          <p:cNvPr id="61" name="Group 113"/>
          <p:cNvGrpSpPr/>
          <p:nvPr/>
        </p:nvGrpSpPr>
        <p:grpSpPr>
          <a:xfrm>
            <a:off x="528083" y="1013391"/>
            <a:ext cx="11130517" cy="5552509"/>
            <a:chOff x="782083" y="1153091"/>
            <a:chExt cx="11130517" cy="5552509"/>
          </a:xfrm>
        </p:grpSpPr>
        <p:grpSp>
          <p:nvGrpSpPr>
            <p:cNvPr id="57" name="Group 114"/>
            <p:cNvGrpSpPr/>
            <p:nvPr/>
          </p:nvGrpSpPr>
          <p:grpSpPr>
            <a:xfrm>
              <a:off x="782083" y="1153091"/>
              <a:ext cx="11130517" cy="4600009"/>
              <a:chOff x="782083" y="1153091"/>
              <a:chExt cx="11130517" cy="4600009"/>
            </a:xfrm>
          </p:grpSpPr>
          <p:grpSp>
            <p:nvGrpSpPr>
              <p:cNvPr id="30" name="Group 118"/>
              <p:cNvGrpSpPr/>
              <p:nvPr/>
            </p:nvGrpSpPr>
            <p:grpSpPr>
              <a:xfrm flipH="1">
                <a:off x="783982" y="1153091"/>
                <a:ext cx="11128618" cy="3679527"/>
                <a:chOff x="39697" y="1394988"/>
                <a:chExt cx="11128618" cy="3679527"/>
              </a:xfrm>
            </p:grpSpPr>
            <p:sp>
              <p:nvSpPr>
                <p:cNvPr id="32" name="Oval 68"/>
                <p:cNvSpPr>
                  <a:spLocks noChangeArrowheads="1"/>
                </p:cNvSpPr>
                <p:nvPr/>
              </p:nvSpPr>
              <p:spPr bwMode="auto">
                <a:xfrm>
                  <a:off x="10335634" y="3287489"/>
                  <a:ext cx="823913" cy="823913"/>
                </a:xfrm>
                <a:prstGeom prst="ellipse">
                  <a:avLst/>
                </a:prstGeom>
                <a:solidFill>
                  <a:srgbClr val="2C85AE"/>
                </a:solidFill>
                <a:ln w="57150">
                  <a:noFill/>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srgbClr val="000000"/>
                    </a:solidFill>
                    <a:effectLst/>
                    <a:uLnTx/>
                    <a:uFillTx/>
                    <a:latin typeface="Roboto Condensed Light"/>
                  </a:endParaRPr>
                </a:p>
              </p:txBody>
            </p:sp>
            <p:sp>
              <p:nvSpPr>
                <p:cNvPr id="33" name="Oval 68"/>
                <p:cNvSpPr>
                  <a:spLocks noChangeArrowheads="1"/>
                </p:cNvSpPr>
                <p:nvPr/>
              </p:nvSpPr>
              <p:spPr bwMode="auto">
                <a:xfrm>
                  <a:off x="10344402" y="2346164"/>
                  <a:ext cx="823913" cy="823913"/>
                </a:xfrm>
                <a:prstGeom prst="ellipse">
                  <a:avLst/>
                </a:prstGeom>
                <a:solidFill>
                  <a:srgbClr val="1891AB"/>
                </a:solidFill>
                <a:ln w="57150">
                  <a:noFill/>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srgbClr val="000000"/>
                    </a:solidFill>
                    <a:effectLst/>
                    <a:uLnTx/>
                    <a:uFillTx/>
                    <a:latin typeface="Roboto Condensed Light"/>
                  </a:endParaRPr>
                </a:p>
              </p:txBody>
            </p:sp>
            <p:sp>
              <p:nvSpPr>
                <p:cNvPr id="34" name="Oval 130"/>
                <p:cNvSpPr>
                  <a:spLocks noChangeArrowheads="1"/>
                </p:cNvSpPr>
                <p:nvPr/>
              </p:nvSpPr>
              <p:spPr bwMode="auto">
                <a:xfrm>
                  <a:off x="10335224" y="4250602"/>
                  <a:ext cx="823913" cy="823913"/>
                </a:xfrm>
                <a:prstGeom prst="ellipse">
                  <a:avLst/>
                </a:prstGeom>
                <a:solidFill>
                  <a:srgbClr val="4276AA"/>
                </a:solidFill>
                <a:ln w="57150">
                  <a:noFill/>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srgbClr val="000000"/>
                    </a:solidFill>
                    <a:effectLst/>
                    <a:uLnTx/>
                    <a:uFillTx/>
                    <a:latin typeface="Roboto Condensed Light"/>
                  </a:endParaRPr>
                </a:p>
              </p:txBody>
            </p:sp>
            <p:sp>
              <p:nvSpPr>
                <p:cNvPr id="35" name="Content Placeholder 2"/>
                <p:cNvSpPr txBox="1">
                  <a:spLocks/>
                </p:cNvSpPr>
                <p:nvPr/>
              </p:nvSpPr>
              <p:spPr>
                <a:xfrm>
                  <a:off x="39697" y="1394988"/>
                  <a:ext cx="10043698" cy="850359"/>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500" b="1" dirty="0">
                      <a:solidFill>
                        <a:srgbClr val="000000"/>
                      </a:solidFill>
                      <a:latin typeface="Roboto Condensed Light"/>
                    </a:rPr>
                    <a:t>Self-reliance and ownership</a:t>
                  </a:r>
                </a:p>
                <a:p>
                  <a:pPr marL="0" indent="0">
                    <a:buNone/>
                  </a:pPr>
                  <a:r>
                    <a:rPr lang="en-US" sz="1500" dirty="0">
                      <a:solidFill>
                        <a:srgbClr val="000000"/>
                      </a:solidFill>
                      <a:latin typeface="Roboto Condensed Light"/>
                    </a:rPr>
                    <a:t>Small farmers participate voluntarily because they see and value the benefits, and are willing to incur effort and costs upfront despite the small front-end payments. They also retain ownership of the improved properties throughout</a:t>
                  </a:r>
                </a:p>
              </p:txBody>
            </p:sp>
            <p:sp>
              <p:nvSpPr>
                <p:cNvPr id="36" name="Content Placeholder 2"/>
                <p:cNvSpPr txBox="1">
                  <a:spLocks/>
                </p:cNvSpPr>
                <p:nvPr/>
              </p:nvSpPr>
              <p:spPr>
                <a:xfrm>
                  <a:off x="39698" y="2234945"/>
                  <a:ext cx="10043701" cy="867173"/>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1500" b="1" i="0" u="none" strike="noStrike" kern="1200" cap="none" spc="0" normalizeH="0" baseline="0" noProof="0" dirty="0">
                      <a:ln>
                        <a:noFill/>
                      </a:ln>
                      <a:solidFill>
                        <a:srgbClr val="000000"/>
                      </a:solidFill>
                      <a:effectLst/>
                      <a:uLnTx/>
                      <a:uFillTx/>
                      <a:latin typeface="Roboto Condensed Light"/>
                    </a:rPr>
                    <a:t>Pro-poor benefits</a:t>
                  </a:r>
                </a:p>
                <a:p>
                  <a:pPr marL="0" lvl="0" indent="0">
                    <a:buNone/>
                  </a:pPr>
                  <a:r>
                    <a:rPr lang="en-GB" sz="1500" dirty="0">
                      <a:solidFill>
                        <a:srgbClr val="000000"/>
                      </a:solidFill>
                      <a:latin typeface="Roboto Condensed Light"/>
                    </a:rPr>
                    <a:t>TIST participants are paid a small advance on the carbon stored in their trees, and receive 70% of net profits from carbon credit sales, alongside significant additional non-carbon benefits. If the carbon market rises (as is widely expected), the benefits to the small farmers increase as the cost per tonne of carbon produced remains the same</a:t>
                  </a:r>
                </a:p>
              </p:txBody>
            </p:sp>
            <p:sp>
              <p:nvSpPr>
                <p:cNvPr id="37" name="Content Placeholder 2"/>
                <p:cNvSpPr txBox="1">
                  <a:spLocks/>
                </p:cNvSpPr>
                <p:nvPr/>
              </p:nvSpPr>
              <p:spPr>
                <a:xfrm>
                  <a:off x="39698" y="3289897"/>
                  <a:ext cx="10018301" cy="968674"/>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buNone/>
                    <a:defRPr/>
                  </a:pPr>
                  <a:r>
                    <a:rPr lang="en-US" sz="1500" b="1" dirty="0">
                      <a:solidFill>
                        <a:srgbClr val="000000"/>
                      </a:solidFill>
                      <a:latin typeface="Roboto Condensed Light"/>
                    </a:rPr>
                    <a:t>Environmentally and climate friendly</a:t>
                  </a:r>
                </a:p>
                <a:p>
                  <a:pPr marL="0" lvl="0" indent="0">
                    <a:buNone/>
                    <a:defRPr/>
                  </a:pPr>
                  <a:r>
                    <a:rPr lang="en-US" sz="1500" dirty="0">
                      <a:solidFill>
                        <a:srgbClr val="000000"/>
                      </a:solidFill>
                      <a:latin typeface="Roboto Condensed Light"/>
                    </a:rPr>
                    <a:t>Large environmental benefits are accrued through improved biodiversity and soil quality, as well as much greater social benefits of carbon absorption than are priced into the carbon credits </a:t>
                  </a:r>
                </a:p>
              </p:txBody>
            </p:sp>
            <p:sp>
              <p:nvSpPr>
                <p:cNvPr id="38" name="Content Placeholder 2"/>
                <p:cNvSpPr txBox="1">
                  <a:spLocks/>
                </p:cNvSpPr>
                <p:nvPr/>
              </p:nvSpPr>
              <p:spPr>
                <a:xfrm>
                  <a:off x="52397" y="4149572"/>
                  <a:ext cx="10030998" cy="753225"/>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buNone/>
                    <a:defRPr/>
                  </a:pPr>
                  <a:r>
                    <a:rPr lang="en-GB" sz="1500" b="1" dirty="0">
                      <a:solidFill>
                        <a:srgbClr val="000000"/>
                      </a:solidFill>
                      <a:latin typeface="Roboto Condensed Light"/>
                    </a:rPr>
                    <a:t>Sustainable and low cost</a:t>
                  </a:r>
                </a:p>
                <a:p>
                  <a:pPr marL="0" lvl="0" indent="0">
                    <a:buNone/>
                    <a:defRPr/>
                  </a:pPr>
                  <a:r>
                    <a:rPr lang="en-GB" sz="1500" dirty="0">
                      <a:solidFill>
                        <a:srgbClr val="000000"/>
                      </a:solidFill>
                      <a:latin typeface="Roboto Condensed Light"/>
                    </a:rPr>
                    <a:t>TIST is financially sustainable even at the current low carbon price, primarily because TIST’s costs are low as small farmers are trained so that they can acquire and plant the trees at their own cost</a:t>
                  </a:r>
                </a:p>
              </p:txBody>
            </p:sp>
          </p:grpSp>
          <p:sp>
            <p:nvSpPr>
              <p:cNvPr id="42" name="Oval 119"/>
              <p:cNvSpPr>
                <a:spLocks noChangeAspect="1" noChangeArrowheads="1"/>
              </p:cNvSpPr>
              <p:nvPr/>
            </p:nvSpPr>
            <p:spPr bwMode="auto">
              <a:xfrm>
                <a:off x="782083" y="1167323"/>
                <a:ext cx="799878" cy="799879"/>
              </a:xfrm>
              <a:prstGeom prst="ellipse">
                <a:avLst/>
              </a:prstGeom>
              <a:solidFill>
                <a:srgbClr val="0099A5"/>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500" b="0" i="0" u="none" strike="noStrike" kern="0" cap="none" spc="0" normalizeH="0" baseline="0" noProof="0">
                  <a:ln>
                    <a:noFill/>
                  </a:ln>
                  <a:solidFill>
                    <a:srgbClr val="000000"/>
                  </a:solidFill>
                  <a:effectLst/>
                  <a:uLnTx/>
                  <a:uFillTx/>
                  <a:latin typeface="Roboto Condensed Light"/>
                </a:endParaRPr>
              </a:p>
            </p:txBody>
          </p:sp>
          <p:grpSp>
            <p:nvGrpSpPr>
              <p:cNvPr id="43" name="Group 120"/>
              <p:cNvGrpSpPr/>
              <p:nvPr/>
            </p:nvGrpSpPr>
            <p:grpSpPr>
              <a:xfrm>
                <a:off x="966862" y="4160900"/>
                <a:ext cx="488950" cy="482600"/>
                <a:chOff x="5145088" y="3679826"/>
                <a:chExt cx="488950" cy="482600"/>
              </a:xfrm>
              <a:solidFill>
                <a:srgbClr val="FFFFFF"/>
              </a:solidFill>
            </p:grpSpPr>
            <p:sp>
              <p:nvSpPr>
                <p:cNvPr id="44" name="Freeform 53"/>
                <p:cNvSpPr>
                  <a:spLocks noEditPoints="1"/>
                </p:cNvSpPr>
                <p:nvPr/>
              </p:nvSpPr>
              <p:spPr bwMode="auto">
                <a:xfrm>
                  <a:off x="5145088" y="3679826"/>
                  <a:ext cx="488950" cy="482600"/>
                </a:xfrm>
                <a:custGeom>
                  <a:avLst/>
                  <a:gdLst>
                    <a:gd name="T0" fmla="*/ 127 w 130"/>
                    <a:gd name="T1" fmla="*/ 42 h 128"/>
                    <a:gd name="T2" fmla="*/ 87 w 130"/>
                    <a:gd name="T3" fmla="*/ 2 h 128"/>
                    <a:gd name="T4" fmla="*/ 79 w 130"/>
                    <a:gd name="T5" fmla="*/ 0 h 128"/>
                    <a:gd name="T6" fmla="*/ 75 w 130"/>
                    <a:gd name="T7" fmla="*/ 2 h 128"/>
                    <a:gd name="T8" fmla="*/ 73 w 130"/>
                    <a:gd name="T9" fmla="*/ 6 h 128"/>
                    <a:gd name="T10" fmla="*/ 64 w 130"/>
                    <a:gd name="T11" fmla="*/ 21 h 128"/>
                    <a:gd name="T12" fmla="*/ 41 w 130"/>
                    <a:gd name="T13" fmla="*/ 37 h 128"/>
                    <a:gd name="T14" fmla="*/ 15 w 130"/>
                    <a:gd name="T15" fmla="*/ 55 h 128"/>
                    <a:gd name="T16" fmla="*/ 1 w 130"/>
                    <a:gd name="T17" fmla="*/ 78 h 128"/>
                    <a:gd name="T18" fmla="*/ 3 w 130"/>
                    <a:gd name="T19" fmla="*/ 86 h 128"/>
                    <a:gd name="T20" fmla="*/ 43 w 130"/>
                    <a:gd name="T21" fmla="*/ 126 h 128"/>
                    <a:gd name="T22" fmla="*/ 51 w 130"/>
                    <a:gd name="T23" fmla="*/ 128 h 128"/>
                    <a:gd name="T24" fmla="*/ 55 w 130"/>
                    <a:gd name="T25" fmla="*/ 126 h 128"/>
                    <a:gd name="T26" fmla="*/ 57 w 130"/>
                    <a:gd name="T27" fmla="*/ 122 h 128"/>
                    <a:gd name="T28" fmla="*/ 66 w 130"/>
                    <a:gd name="T29" fmla="*/ 107 h 128"/>
                    <a:gd name="T30" fmla="*/ 89 w 130"/>
                    <a:gd name="T31" fmla="*/ 91 h 128"/>
                    <a:gd name="T32" fmla="*/ 115 w 130"/>
                    <a:gd name="T33" fmla="*/ 73 h 128"/>
                    <a:gd name="T34" fmla="*/ 129 w 130"/>
                    <a:gd name="T35" fmla="*/ 50 h 128"/>
                    <a:gd name="T36" fmla="*/ 127 w 130"/>
                    <a:gd name="T37" fmla="*/ 42 h 128"/>
                    <a:gd name="T38" fmla="*/ 49 w 130"/>
                    <a:gd name="T39" fmla="*/ 120 h 128"/>
                    <a:gd name="T40" fmla="*/ 9 w 130"/>
                    <a:gd name="T41" fmla="*/ 80 h 128"/>
                    <a:gd name="T42" fmla="*/ 81 w 130"/>
                    <a:gd name="T43" fmla="*/ 8 h 128"/>
                    <a:gd name="T44" fmla="*/ 121 w 130"/>
                    <a:gd name="T45" fmla="*/ 48 h 128"/>
                    <a:gd name="T46" fmla="*/ 49 w 130"/>
                    <a:gd name="T47" fmla="*/ 12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0" h="128">
                      <a:moveTo>
                        <a:pt x="127" y="42"/>
                      </a:moveTo>
                      <a:cubicBezTo>
                        <a:pt x="87" y="2"/>
                        <a:pt x="87" y="2"/>
                        <a:pt x="87" y="2"/>
                      </a:cubicBezTo>
                      <a:cubicBezTo>
                        <a:pt x="85" y="0"/>
                        <a:pt x="82" y="0"/>
                        <a:pt x="79" y="0"/>
                      </a:cubicBezTo>
                      <a:cubicBezTo>
                        <a:pt x="78" y="1"/>
                        <a:pt x="76" y="1"/>
                        <a:pt x="75" y="2"/>
                      </a:cubicBezTo>
                      <a:cubicBezTo>
                        <a:pt x="74" y="3"/>
                        <a:pt x="74" y="4"/>
                        <a:pt x="73" y="6"/>
                      </a:cubicBezTo>
                      <a:cubicBezTo>
                        <a:pt x="72" y="12"/>
                        <a:pt x="68" y="17"/>
                        <a:pt x="64" y="21"/>
                      </a:cubicBezTo>
                      <a:cubicBezTo>
                        <a:pt x="58" y="27"/>
                        <a:pt x="50" y="32"/>
                        <a:pt x="41" y="37"/>
                      </a:cubicBezTo>
                      <a:cubicBezTo>
                        <a:pt x="32" y="42"/>
                        <a:pt x="23" y="48"/>
                        <a:pt x="15" y="55"/>
                      </a:cubicBezTo>
                      <a:cubicBezTo>
                        <a:pt x="8" y="62"/>
                        <a:pt x="4" y="69"/>
                        <a:pt x="1" y="78"/>
                      </a:cubicBezTo>
                      <a:cubicBezTo>
                        <a:pt x="0" y="80"/>
                        <a:pt x="1" y="84"/>
                        <a:pt x="3" y="86"/>
                      </a:cubicBezTo>
                      <a:cubicBezTo>
                        <a:pt x="43" y="126"/>
                        <a:pt x="43" y="126"/>
                        <a:pt x="43" y="126"/>
                      </a:cubicBezTo>
                      <a:cubicBezTo>
                        <a:pt x="45" y="128"/>
                        <a:pt x="48" y="128"/>
                        <a:pt x="51" y="128"/>
                      </a:cubicBezTo>
                      <a:cubicBezTo>
                        <a:pt x="52" y="127"/>
                        <a:pt x="54" y="127"/>
                        <a:pt x="55" y="126"/>
                      </a:cubicBezTo>
                      <a:cubicBezTo>
                        <a:pt x="56" y="125"/>
                        <a:pt x="56" y="124"/>
                        <a:pt x="57" y="122"/>
                      </a:cubicBezTo>
                      <a:cubicBezTo>
                        <a:pt x="58" y="116"/>
                        <a:pt x="62" y="111"/>
                        <a:pt x="66" y="107"/>
                      </a:cubicBezTo>
                      <a:cubicBezTo>
                        <a:pt x="72" y="101"/>
                        <a:pt x="80" y="96"/>
                        <a:pt x="89" y="91"/>
                      </a:cubicBezTo>
                      <a:cubicBezTo>
                        <a:pt x="98" y="86"/>
                        <a:pt x="107" y="80"/>
                        <a:pt x="115" y="73"/>
                      </a:cubicBezTo>
                      <a:cubicBezTo>
                        <a:pt x="122" y="66"/>
                        <a:pt x="126" y="59"/>
                        <a:pt x="129" y="50"/>
                      </a:cubicBezTo>
                      <a:cubicBezTo>
                        <a:pt x="130" y="48"/>
                        <a:pt x="129" y="44"/>
                        <a:pt x="127" y="42"/>
                      </a:cubicBezTo>
                      <a:close/>
                      <a:moveTo>
                        <a:pt x="49" y="120"/>
                      </a:moveTo>
                      <a:cubicBezTo>
                        <a:pt x="36" y="107"/>
                        <a:pt x="22" y="93"/>
                        <a:pt x="9" y="80"/>
                      </a:cubicBezTo>
                      <a:cubicBezTo>
                        <a:pt x="20" y="43"/>
                        <a:pt x="70" y="45"/>
                        <a:pt x="81" y="8"/>
                      </a:cubicBezTo>
                      <a:cubicBezTo>
                        <a:pt x="94" y="21"/>
                        <a:pt x="108" y="35"/>
                        <a:pt x="121" y="48"/>
                      </a:cubicBezTo>
                      <a:cubicBezTo>
                        <a:pt x="110" y="85"/>
                        <a:pt x="60" y="83"/>
                        <a:pt x="49" y="12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500" b="0" i="0" u="none" strike="noStrike" kern="0" cap="none" spc="0" normalizeH="0" baseline="0" noProof="0">
                    <a:ln>
                      <a:noFill/>
                    </a:ln>
                    <a:solidFill>
                      <a:srgbClr val="000000"/>
                    </a:solidFill>
                    <a:effectLst/>
                    <a:uLnTx/>
                    <a:uFillTx/>
                    <a:latin typeface="Roboto Condensed Light"/>
                  </a:endParaRPr>
                </a:p>
              </p:txBody>
            </p:sp>
            <p:sp>
              <p:nvSpPr>
                <p:cNvPr id="45" name="Freeform 54"/>
                <p:cNvSpPr>
                  <a:spLocks noEditPoints="1"/>
                </p:cNvSpPr>
                <p:nvPr/>
              </p:nvSpPr>
              <p:spPr bwMode="auto">
                <a:xfrm>
                  <a:off x="5321300" y="3849688"/>
                  <a:ext cx="131762" cy="134938"/>
                </a:xfrm>
                <a:custGeom>
                  <a:avLst/>
                  <a:gdLst>
                    <a:gd name="T0" fmla="*/ 28 w 35"/>
                    <a:gd name="T1" fmla="*/ 12 h 36"/>
                    <a:gd name="T2" fmla="*/ 20 w 35"/>
                    <a:gd name="T3" fmla="*/ 13 h 36"/>
                    <a:gd name="T4" fmla="*/ 10 w 35"/>
                    <a:gd name="T5" fmla="*/ 7 h 36"/>
                    <a:gd name="T6" fmla="*/ 15 w 35"/>
                    <a:gd name="T7" fmla="*/ 6 h 36"/>
                    <a:gd name="T8" fmla="*/ 19 w 35"/>
                    <a:gd name="T9" fmla="*/ 6 h 36"/>
                    <a:gd name="T10" fmla="*/ 20 w 35"/>
                    <a:gd name="T11" fmla="*/ 2 h 36"/>
                    <a:gd name="T12" fmla="*/ 13 w 35"/>
                    <a:gd name="T13" fmla="*/ 1 h 36"/>
                    <a:gd name="T14" fmla="*/ 6 w 35"/>
                    <a:gd name="T15" fmla="*/ 4 h 36"/>
                    <a:gd name="T16" fmla="*/ 5 w 35"/>
                    <a:gd name="T17" fmla="*/ 3 h 36"/>
                    <a:gd name="T18" fmla="*/ 3 w 35"/>
                    <a:gd name="T19" fmla="*/ 5 h 36"/>
                    <a:gd name="T20" fmla="*/ 4 w 35"/>
                    <a:gd name="T21" fmla="*/ 6 h 36"/>
                    <a:gd name="T22" fmla="*/ 1 w 35"/>
                    <a:gd name="T23" fmla="*/ 15 h 36"/>
                    <a:gd name="T24" fmla="*/ 3 w 35"/>
                    <a:gd name="T25" fmla="*/ 22 h 36"/>
                    <a:gd name="T26" fmla="*/ 18 w 35"/>
                    <a:gd name="T27" fmla="*/ 21 h 36"/>
                    <a:gd name="T28" fmla="*/ 23 w 35"/>
                    <a:gd name="T29" fmla="*/ 31 h 36"/>
                    <a:gd name="T30" fmla="*/ 19 w 35"/>
                    <a:gd name="T31" fmla="*/ 30 h 36"/>
                    <a:gd name="T32" fmla="*/ 16 w 35"/>
                    <a:gd name="T33" fmla="*/ 28 h 36"/>
                    <a:gd name="T34" fmla="*/ 13 w 35"/>
                    <a:gd name="T35" fmla="*/ 31 h 36"/>
                    <a:gd name="T36" fmla="*/ 17 w 35"/>
                    <a:gd name="T37" fmla="*/ 35 h 36"/>
                    <a:gd name="T38" fmla="*/ 25 w 35"/>
                    <a:gd name="T39" fmla="*/ 36 h 36"/>
                    <a:gd name="T40" fmla="*/ 31 w 35"/>
                    <a:gd name="T41" fmla="*/ 35 h 36"/>
                    <a:gd name="T42" fmla="*/ 33 w 35"/>
                    <a:gd name="T43" fmla="*/ 34 h 36"/>
                    <a:gd name="T44" fmla="*/ 33 w 35"/>
                    <a:gd name="T45" fmla="*/ 32 h 36"/>
                    <a:gd name="T46" fmla="*/ 34 w 35"/>
                    <a:gd name="T47" fmla="*/ 26 h 36"/>
                    <a:gd name="T48" fmla="*/ 35 w 35"/>
                    <a:gd name="T49" fmla="*/ 18 h 36"/>
                    <a:gd name="T50" fmla="*/ 10 w 35"/>
                    <a:gd name="T51" fmla="*/ 17 h 36"/>
                    <a:gd name="T52" fmla="*/ 6 w 35"/>
                    <a:gd name="T53" fmla="*/ 15 h 36"/>
                    <a:gd name="T54" fmla="*/ 7 w 35"/>
                    <a:gd name="T55" fmla="*/ 11 h 36"/>
                    <a:gd name="T56" fmla="*/ 14 w 35"/>
                    <a:gd name="T57" fmla="*/ 16 h 36"/>
                    <a:gd name="T58" fmla="*/ 29 w 35"/>
                    <a:gd name="T59" fmla="*/ 25 h 36"/>
                    <a:gd name="T60" fmla="*/ 21 w 35"/>
                    <a:gd name="T61" fmla="*/ 20 h 36"/>
                    <a:gd name="T62" fmla="*/ 25 w 35"/>
                    <a:gd name="T63" fmla="*/ 18 h 36"/>
                    <a:gd name="T64" fmla="*/ 28 w 35"/>
                    <a:gd name="T65" fmla="*/ 20 h 36"/>
                    <a:gd name="T66" fmla="*/ 29 w 35"/>
                    <a:gd name="T67" fmla="*/ 2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36">
                      <a:moveTo>
                        <a:pt x="32" y="15"/>
                      </a:moveTo>
                      <a:cubicBezTo>
                        <a:pt x="31" y="14"/>
                        <a:pt x="30" y="13"/>
                        <a:pt x="28" y="12"/>
                      </a:cubicBezTo>
                      <a:cubicBezTo>
                        <a:pt x="27" y="12"/>
                        <a:pt x="26" y="12"/>
                        <a:pt x="24" y="12"/>
                      </a:cubicBezTo>
                      <a:cubicBezTo>
                        <a:pt x="23" y="12"/>
                        <a:pt x="22" y="12"/>
                        <a:pt x="20" y="13"/>
                      </a:cubicBezTo>
                      <a:cubicBezTo>
                        <a:pt x="19" y="13"/>
                        <a:pt x="18" y="14"/>
                        <a:pt x="16" y="15"/>
                      </a:cubicBezTo>
                      <a:cubicBezTo>
                        <a:pt x="14" y="12"/>
                        <a:pt x="12" y="10"/>
                        <a:pt x="10" y="7"/>
                      </a:cubicBezTo>
                      <a:cubicBezTo>
                        <a:pt x="11" y="7"/>
                        <a:pt x="12" y="6"/>
                        <a:pt x="13" y="6"/>
                      </a:cubicBezTo>
                      <a:cubicBezTo>
                        <a:pt x="14" y="6"/>
                        <a:pt x="14" y="6"/>
                        <a:pt x="15" y="6"/>
                      </a:cubicBezTo>
                      <a:cubicBezTo>
                        <a:pt x="16" y="7"/>
                        <a:pt x="17" y="7"/>
                        <a:pt x="18" y="7"/>
                      </a:cubicBezTo>
                      <a:cubicBezTo>
                        <a:pt x="18" y="7"/>
                        <a:pt x="19" y="7"/>
                        <a:pt x="19" y="6"/>
                      </a:cubicBezTo>
                      <a:cubicBezTo>
                        <a:pt x="20" y="6"/>
                        <a:pt x="20" y="5"/>
                        <a:pt x="20" y="5"/>
                      </a:cubicBezTo>
                      <a:cubicBezTo>
                        <a:pt x="20" y="4"/>
                        <a:pt x="20" y="3"/>
                        <a:pt x="20" y="2"/>
                      </a:cubicBezTo>
                      <a:cubicBezTo>
                        <a:pt x="19" y="1"/>
                        <a:pt x="18" y="1"/>
                        <a:pt x="16" y="0"/>
                      </a:cubicBezTo>
                      <a:cubicBezTo>
                        <a:pt x="15" y="0"/>
                        <a:pt x="14" y="0"/>
                        <a:pt x="13" y="1"/>
                      </a:cubicBezTo>
                      <a:cubicBezTo>
                        <a:pt x="11" y="1"/>
                        <a:pt x="10" y="1"/>
                        <a:pt x="9" y="2"/>
                      </a:cubicBezTo>
                      <a:cubicBezTo>
                        <a:pt x="8" y="3"/>
                        <a:pt x="7" y="3"/>
                        <a:pt x="6" y="4"/>
                      </a:cubicBezTo>
                      <a:cubicBezTo>
                        <a:pt x="6" y="4"/>
                        <a:pt x="6" y="3"/>
                        <a:pt x="6" y="3"/>
                      </a:cubicBezTo>
                      <a:cubicBezTo>
                        <a:pt x="5" y="3"/>
                        <a:pt x="5" y="3"/>
                        <a:pt x="5" y="3"/>
                      </a:cubicBezTo>
                      <a:cubicBezTo>
                        <a:pt x="4" y="3"/>
                        <a:pt x="4" y="3"/>
                        <a:pt x="3" y="3"/>
                      </a:cubicBezTo>
                      <a:cubicBezTo>
                        <a:pt x="3" y="4"/>
                        <a:pt x="3" y="4"/>
                        <a:pt x="3" y="5"/>
                      </a:cubicBezTo>
                      <a:cubicBezTo>
                        <a:pt x="3" y="5"/>
                        <a:pt x="3" y="5"/>
                        <a:pt x="4" y="6"/>
                      </a:cubicBezTo>
                      <a:cubicBezTo>
                        <a:pt x="4" y="6"/>
                        <a:pt x="4" y="6"/>
                        <a:pt x="4" y="6"/>
                      </a:cubicBezTo>
                      <a:cubicBezTo>
                        <a:pt x="3" y="7"/>
                        <a:pt x="2" y="9"/>
                        <a:pt x="2" y="10"/>
                      </a:cubicBezTo>
                      <a:cubicBezTo>
                        <a:pt x="1" y="12"/>
                        <a:pt x="1" y="13"/>
                        <a:pt x="1" y="15"/>
                      </a:cubicBezTo>
                      <a:cubicBezTo>
                        <a:pt x="0" y="16"/>
                        <a:pt x="1" y="17"/>
                        <a:pt x="1" y="18"/>
                      </a:cubicBezTo>
                      <a:cubicBezTo>
                        <a:pt x="1" y="20"/>
                        <a:pt x="2" y="21"/>
                        <a:pt x="3" y="22"/>
                      </a:cubicBezTo>
                      <a:cubicBezTo>
                        <a:pt x="5" y="23"/>
                        <a:pt x="8" y="24"/>
                        <a:pt x="10" y="24"/>
                      </a:cubicBezTo>
                      <a:cubicBezTo>
                        <a:pt x="13" y="23"/>
                        <a:pt x="15" y="23"/>
                        <a:pt x="18" y="21"/>
                      </a:cubicBezTo>
                      <a:cubicBezTo>
                        <a:pt x="21" y="24"/>
                        <a:pt x="23" y="27"/>
                        <a:pt x="25" y="29"/>
                      </a:cubicBezTo>
                      <a:cubicBezTo>
                        <a:pt x="24" y="30"/>
                        <a:pt x="24" y="30"/>
                        <a:pt x="23" y="31"/>
                      </a:cubicBezTo>
                      <a:cubicBezTo>
                        <a:pt x="22" y="31"/>
                        <a:pt x="21" y="31"/>
                        <a:pt x="21" y="31"/>
                      </a:cubicBezTo>
                      <a:cubicBezTo>
                        <a:pt x="20" y="30"/>
                        <a:pt x="20" y="30"/>
                        <a:pt x="19" y="30"/>
                      </a:cubicBezTo>
                      <a:cubicBezTo>
                        <a:pt x="18" y="29"/>
                        <a:pt x="18" y="29"/>
                        <a:pt x="17" y="29"/>
                      </a:cubicBezTo>
                      <a:cubicBezTo>
                        <a:pt x="17" y="28"/>
                        <a:pt x="16" y="28"/>
                        <a:pt x="16" y="28"/>
                      </a:cubicBezTo>
                      <a:cubicBezTo>
                        <a:pt x="15" y="28"/>
                        <a:pt x="15" y="29"/>
                        <a:pt x="14" y="29"/>
                      </a:cubicBezTo>
                      <a:cubicBezTo>
                        <a:pt x="13" y="30"/>
                        <a:pt x="13" y="30"/>
                        <a:pt x="13" y="31"/>
                      </a:cubicBezTo>
                      <a:cubicBezTo>
                        <a:pt x="13" y="32"/>
                        <a:pt x="13" y="33"/>
                        <a:pt x="14" y="33"/>
                      </a:cubicBezTo>
                      <a:cubicBezTo>
                        <a:pt x="15" y="34"/>
                        <a:pt x="16" y="35"/>
                        <a:pt x="17" y="35"/>
                      </a:cubicBezTo>
                      <a:cubicBezTo>
                        <a:pt x="18" y="36"/>
                        <a:pt x="19" y="36"/>
                        <a:pt x="20" y="36"/>
                      </a:cubicBezTo>
                      <a:cubicBezTo>
                        <a:pt x="22" y="36"/>
                        <a:pt x="23" y="36"/>
                        <a:pt x="25" y="36"/>
                      </a:cubicBezTo>
                      <a:cubicBezTo>
                        <a:pt x="26" y="35"/>
                        <a:pt x="27" y="34"/>
                        <a:pt x="29" y="33"/>
                      </a:cubicBezTo>
                      <a:cubicBezTo>
                        <a:pt x="30" y="33"/>
                        <a:pt x="30" y="34"/>
                        <a:pt x="31" y="35"/>
                      </a:cubicBezTo>
                      <a:cubicBezTo>
                        <a:pt x="31" y="35"/>
                        <a:pt x="32" y="35"/>
                        <a:pt x="32" y="35"/>
                      </a:cubicBezTo>
                      <a:cubicBezTo>
                        <a:pt x="33" y="35"/>
                        <a:pt x="33" y="35"/>
                        <a:pt x="33" y="34"/>
                      </a:cubicBezTo>
                      <a:cubicBezTo>
                        <a:pt x="33" y="34"/>
                        <a:pt x="34" y="34"/>
                        <a:pt x="34" y="33"/>
                      </a:cubicBezTo>
                      <a:cubicBezTo>
                        <a:pt x="34" y="33"/>
                        <a:pt x="33" y="32"/>
                        <a:pt x="33" y="32"/>
                      </a:cubicBezTo>
                      <a:cubicBezTo>
                        <a:pt x="32" y="32"/>
                        <a:pt x="32" y="31"/>
                        <a:pt x="31" y="30"/>
                      </a:cubicBezTo>
                      <a:cubicBezTo>
                        <a:pt x="32" y="29"/>
                        <a:pt x="33" y="27"/>
                        <a:pt x="34" y="26"/>
                      </a:cubicBezTo>
                      <a:cubicBezTo>
                        <a:pt x="35" y="24"/>
                        <a:pt x="35" y="23"/>
                        <a:pt x="35" y="21"/>
                      </a:cubicBezTo>
                      <a:cubicBezTo>
                        <a:pt x="35" y="20"/>
                        <a:pt x="35" y="19"/>
                        <a:pt x="35" y="18"/>
                      </a:cubicBezTo>
                      <a:cubicBezTo>
                        <a:pt x="34" y="17"/>
                        <a:pt x="33" y="16"/>
                        <a:pt x="32" y="15"/>
                      </a:cubicBezTo>
                      <a:close/>
                      <a:moveTo>
                        <a:pt x="10" y="17"/>
                      </a:moveTo>
                      <a:cubicBezTo>
                        <a:pt x="9" y="17"/>
                        <a:pt x="8" y="17"/>
                        <a:pt x="7" y="16"/>
                      </a:cubicBezTo>
                      <a:cubicBezTo>
                        <a:pt x="7" y="16"/>
                        <a:pt x="6" y="15"/>
                        <a:pt x="6" y="15"/>
                      </a:cubicBezTo>
                      <a:cubicBezTo>
                        <a:pt x="6" y="14"/>
                        <a:pt x="6" y="14"/>
                        <a:pt x="6" y="13"/>
                      </a:cubicBezTo>
                      <a:cubicBezTo>
                        <a:pt x="6" y="13"/>
                        <a:pt x="6" y="12"/>
                        <a:pt x="7" y="11"/>
                      </a:cubicBezTo>
                      <a:cubicBezTo>
                        <a:pt x="7" y="11"/>
                        <a:pt x="7" y="10"/>
                        <a:pt x="8" y="9"/>
                      </a:cubicBezTo>
                      <a:cubicBezTo>
                        <a:pt x="10" y="11"/>
                        <a:pt x="12" y="14"/>
                        <a:pt x="14" y="16"/>
                      </a:cubicBezTo>
                      <a:cubicBezTo>
                        <a:pt x="12" y="17"/>
                        <a:pt x="11" y="17"/>
                        <a:pt x="10" y="17"/>
                      </a:cubicBezTo>
                      <a:close/>
                      <a:moveTo>
                        <a:pt x="29" y="25"/>
                      </a:moveTo>
                      <a:cubicBezTo>
                        <a:pt x="28" y="26"/>
                        <a:pt x="28" y="27"/>
                        <a:pt x="27" y="27"/>
                      </a:cubicBezTo>
                      <a:cubicBezTo>
                        <a:pt x="25" y="25"/>
                        <a:pt x="23" y="22"/>
                        <a:pt x="21" y="20"/>
                      </a:cubicBezTo>
                      <a:cubicBezTo>
                        <a:pt x="21" y="20"/>
                        <a:pt x="22" y="19"/>
                        <a:pt x="23" y="19"/>
                      </a:cubicBezTo>
                      <a:cubicBezTo>
                        <a:pt x="23" y="19"/>
                        <a:pt x="24" y="19"/>
                        <a:pt x="25" y="18"/>
                      </a:cubicBezTo>
                      <a:cubicBezTo>
                        <a:pt x="25" y="18"/>
                        <a:pt x="26" y="18"/>
                        <a:pt x="27" y="19"/>
                      </a:cubicBezTo>
                      <a:cubicBezTo>
                        <a:pt x="27" y="19"/>
                        <a:pt x="28" y="19"/>
                        <a:pt x="28" y="20"/>
                      </a:cubicBezTo>
                      <a:cubicBezTo>
                        <a:pt x="29" y="20"/>
                        <a:pt x="29" y="21"/>
                        <a:pt x="29" y="21"/>
                      </a:cubicBezTo>
                      <a:cubicBezTo>
                        <a:pt x="30" y="22"/>
                        <a:pt x="30" y="23"/>
                        <a:pt x="29" y="23"/>
                      </a:cubicBezTo>
                      <a:cubicBezTo>
                        <a:pt x="29" y="24"/>
                        <a:pt x="29" y="25"/>
                        <a:pt x="29" y="25"/>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500" b="0" i="0" u="none" strike="noStrike" kern="0" cap="none" spc="0" normalizeH="0" baseline="0" noProof="0">
                    <a:ln>
                      <a:noFill/>
                    </a:ln>
                    <a:solidFill>
                      <a:srgbClr val="000000"/>
                    </a:solidFill>
                    <a:effectLst/>
                    <a:uLnTx/>
                    <a:uFillTx/>
                    <a:latin typeface="Roboto Condensed Light"/>
                  </a:endParaRPr>
                </a:p>
              </p:txBody>
            </p:sp>
          </p:grpSp>
          <p:pic>
            <p:nvPicPr>
              <p:cNvPr id="48" name="Picture 121"/>
              <p:cNvPicPr>
                <a:picLocks noChangeAspect="1"/>
              </p:cNvPicPr>
              <p:nvPr/>
            </p:nvPicPr>
            <p:blipFill>
              <a:blip r:embed="rId2" cstate="print"/>
              <a:stretch>
                <a:fillRect/>
              </a:stretch>
            </p:blipFill>
            <p:spPr>
              <a:xfrm>
                <a:off x="1008036" y="2257679"/>
                <a:ext cx="371250" cy="506250"/>
              </a:xfrm>
              <a:prstGeom prst="rect">
                <a:avLst/>
              </a:prstGeom>
            </p:spPr>
          </p:pic>
          <p:sp>
            <p:nvSpPr>
              <p:cNvPr id="52" name="Freeform 63"/>
              <p:cNvSpPr>
                <a:spLocks noEditPoints="1"/>
              </p:cNvSpPr>
              <p:nvPr/>
            </p:nvSpPr>
            <p:spPr bwMode="auto">
              <a:xfrm>
                <a:off x="952252" y="3218656"/>
                <a:ext cx="500900" cy="474920"/>
              </a:xfrm>
              <a:custGeom>
                <a:avLst/>
                <a:gdLst/>
                <a:ahLst/>
                <a:cxnLst>
                  <a:cxn ang="0">
                    <a:pos x="163" y="88"/>
                  </a:cxn>
                  <a:cxn ang="0">
                    <a:pos x="155" y="92"/>
                  </a:cxn>
                  <a:cxn ang="0">
                    <a:pos x="144" y="92"/>
                  </a:cxn>
                  <a:cxn ang="0">
                    <a:pos x="137" y="73"/>
                  </a:cxn>
                  <a:cxn ang="0">
                    <a:pos x="130" y="76"/>
                  </a:cxn>
                  <a:cxn ang="0">
                    <a:pos x="124" y="81"/>
                  </a:cxn>
                  <a:cxn ang="0">
                    <a:pos x="121" y="82"/>
                  </a:cxn>
                  <a:cxn ang="0">
                    <a:pos x="128" y="99"/>
                  </a:cxn>
                  <a:cxn ang="0">
                    <a:pos x="122" y="116"/>
                  </a:cxn>
                  <a:cxn ang="0">
                    <a:pos x="116" y="127"/>
                  </a:cxn>
                  <a:cxn ang="0">
                    <a:pos x="107" y="123"/>
                  </a:cxn>
                  <a:cxn ang="0">
                    <a:pos x="101" y="107"/>
                  </a:cxn>
                  <a:cxn ang="0">
                    <a:pos x="91" y="95"/>
                  </a:cxn>
                  <a:cxn ang="0">
                    <a:pos x="79" y="83"/>
                  </a:cxn>
                  <a:cxn ang="0">
                    <a:pos x="91" y="77"/>
                  </a:cxn>
                  <a:cxn ang="0">
                    <a:pos x="114" y="65"/>
                  </a:cxn>
                  <a:cxn ang="0">
                    <a:pos x="95" y="65"/>
                  </a:cxn>
                  <a:cxn ang="0">
                    <a:pos x="76" y="63"/>
                  </a:cxn>
                  <a:cxn ang="0">
                    <a:pos x="95" y="46"/>
                  </a:cxn>
                  <a:cxn ang="0">
                    <a:pos x="112" y="30"/>
                  </a:cxn>
                  <a:cxn ang="0">
                    <a:pos x="132" y="29"/>
                  </a:cxn>
                  <a:cxn ang="0">
                    <a:pos x="152" y="29"/>
                  </a:cxn>
                  <a:cxn ang="0">
                    <a:pos x="24" y="27"/>
                  </a:cxn>
                  <a:cxn ang="0">
                    <a:pos x="49" y="27"/>
                  </a:cxn>
                  <a:cxn ang="0">
                    <a:pos x="64" y="38"/>
                  </a:cxn>
                  <a:cxn ang="0">
                    <a:pos x="60" y="58"/>
                  </a:cxn>
                  <a:cxn ang="0">
                    <a:pos x="49" y="79"/>
                  </a:cxn>
                  <a:cxn ang="0">
                    <a:pos x="74" y="94"/>
                  </a:cxn>
                  <a:cxn ang="0">
                    <a:pos x="83" y="105"/>
                  </a:cxn>
                  <a:cxn ang="0">
                    <a:pos x="70" y="120"/>
                  </a:cxn>
                  <a:cxn ang="0">
                    <a:pos x="61" y="133"/>
                  </a:cxn>
                  <a:cxn ang="0">
                    <a:pos x="63" y="148"/>
                  </a:cxn>
                  <a:cxn ang="0">
                    <a:pos x="55" y="149"/>
                  </a:cxn>
                  <a:cxn ang="0">
                    <a:pos x="50" y="128"/>
                  </a:cxn>
                  <a:cxn ang="0">
                    <a:pos x="39" y="111"/>
                  </a:cxn>
                  <a:cxn ang="0">
                    <a:pos x="31" y="87"/>
                  </a:cxn>
                  <a:cxn ang="0">
                    <a:pos x="19" y="83"/>
                  </a:cxn>
                  <a:cxn ang="0">
                    <a:pos x="14" y="59"/>
                  </a:cxn>
                  <a:cxn ang="0">
                    <a:pos x="13" y="46"/>
                  </a:cxn>
                  <a:cxn ang="0">
                    <a:pos x="0" y="87"/>
                  </a:cxn>
                  <a:cxn ang="0">
                    <a:pos x="174" y="89"/>
                  </a:cxn>
                  <a:cxn ang="0">
                    <a:pos x="73" y="53"/>
                  </a:cxn>
                  <a:cxn ang="0">
                    <a:pos x="69" y="42"/>
                  </a:cxn>
                  <a:cxn ang="0">
                    <a:pos x="85" y="34"/>
                  </a:cxn>
                  <a:cxn ang="0">
                    <a:pos x="85" y="45"/>
                  </a:cxn>
                  <a:cxn ang="0">
                    <a:pos x="73" y="53"/>
                  </a:cxn>
                </a:cxnLst>
                <a:rect l="0" t="0" r="r" b="b"/>
                <a:pathLst>
                  <a:path w="174" h="174">
                    <a:moveTo>
                      <a:pt x="167" y="92"/>
                    </a:moveTo>
                    <a:cubicBezTo>
                      <a:pt x="165" y="92"/>
                      <a:pt x="163" y="90"/>
                      <a:pt x="163" y="88"/>
                    </a:cubicBezTo>
                    <a:cubicBezTo>
                      <a:pt x="163" y="86"/>
                      <a:pt x="161" y="84"/>
                      <a:pt x="159" y="84"/>
                    </a:cubicBezTo>
                    <a:cubicBezTo>
                      <a:pt x="157" y="84"/>
                      <a:pt x="155" y="88"/>
                      <a:pt x="155" y="92"/>
                    </a:cubicBezTo>
                    <a:cubicBezTo>
                      <a:pt x="155" y="97"/>
                      <a:pt x="155" y="100"/>
                      <a:pt x="147" y="100"/>
                    </a:cubicBezTo>
                    <a:cubicBezTo>
                      <a:pt x="139" y="100"/>
                      <a:pt x="144" y="92"/>
                      <a:pt x="144" y="92"/>
                    </a:cubicBezTo>
                    <a:cubicBezTo>
                      <a:pt x="146" y="88"/>
                      <a:pt x="145" y="82"/>
                      <a:pt x="142" y="79"/>
                    </a:cubicBezTo>
                    <a:cubicBezTo>
                      <a:pt x="140" y="77"/>
                      <a:pt x="138" y="75"/>
                      <a:pt x="137" y="73"/>
                    </a:cubicBezTo>
                    <a:cubicBezTo>
                      <a:pt x="134" y="70"/>
                      <a:pt x="130" y="69"/>
                      <a:pt x="129" y="70"/>
                    </a:cubicBezTo>
                    <a:cubicBezTo>
                      <a:pt x="128" y="71"/>
                      <a:pt x="129" y="74"/>
                      <a:pt x="130" y="76"/>
                    </a:cubicBezTo>
                    <a:cubicBezTo>
                      <a:pt x="132" y="77"/>
                      <a:pt x="133" y="80"/>
                      <a:pt x="133" y="82"/>
                    </a:cubicBezTo>
                    <a:cubicBezTo>
                      <a:pt x="132" y="83"/>
                      <a:pt x="128" y="83"/>
                      <a:pt x="124" y="81"/>
                    </a:cubicBezTo>
                    <a:cubicBezTo>
                      <a:pt x="123" y="80"/>
                      <a:pt x="123" y="80"/>
                      <a:pt x="122" y="80"/>
                    </a:cubicBezTo>
                    <a:cubicBezTo>
                      <a:pt x="118" y="78"/>
                      <a:pt x="118" y="79"/>
                      <a:pt x="121" y="82"/>
                    </a:cubicBezTo>
                    <a:cubicBezTo>
                      <a:pt x="122" y="84"/>
                      <a:pt x="124" y="85"/>
                      <a:pt x="125" y="87"/>
                    </a:cubicBezTo>
                    <a:cubicBezTo>
                      <a:pt x="129" y="90"/>
                      <a:pt x="130" y="96"/>
                      <a:pt x="128" y="99"/>
                    </a:cubicBezTo>
                    <a:cubicBezTo>
                      <a:pt x="128" y="100"/>
                      <a:pt x="127" y="101"/>
                      <a:pt x="127" y="101"/>
                    </a:cubicBezTo>
                    <a:cubicBezTo>
                      <a:pt x="125" y="105"/>
                      <a:pt x="123" y="112"/>
                      <a:pt x="122" y="116"/>
                    </a:cubicBezTo>
                    <a:cubicBezTo>
                      <a:pt x="122" y="116"/>
                      <a:pt x="121" y="116"/>
                      <a:pt x="121" y="117"/>
                    </a:cubicBezTo>
                    <a:cubicBezTo>
                      <a:pt x="120" y="121"/>
                      <a:pt x="118" y="126"/>
                      <a:pt x="116" y="127"/>
                    </a:cubicBezTo>
                    <a:cubicBezTo>
                      <a:pt x="114" y="129"/>
                      <a:pt x="112" y="129"/>
                      <a:pt x="111" y="127"/>
                    </a:cubicBezTo>
                    <a:cubicBezTo>
                      <a:pt x="111" y="125"/>
                      <a:pt x="109" y="123"/>
                      <a:pt x="107" y="123"/>
                    </a:cubicBezTo>
                    <a:cubicBezTo>
                      <a:pt x="105" y="122"/>
                      <a:pt x="103" y="119"/>
                      <a:pt x="102" y="115"/>
                    </a:cubicBezTo>
                    <a:cubicBezTo>
                      <a:pt x="102" y="112"/>
                      <a:pt x="102" y="110"/>
                      <a:pt x="101" y="107"/>
                    </a:cubicBezTo>
                    <a:cubicBezTo>
                      <a:pt x="101" y="103"/>
                      <a:pt x="97" y="98"/>
                      <a:pt x="93" y="96"/>
                    </a:cubicBezTo>
                    <a:cubicBezTo>
                      <a:pt x="93" y="95"/>
                      <a:pt x="92" y="95"/>
                      <a:pt x="91" y="95"/>
                    </a:cubicBezTo>
                    <a:cubicBezTo>
                      <a:pt x="87" y="93"/>
                      <a:pt x="82" y="88"/>
                      <a:pt x="79" y="85"/>
                    </a:cubicBezTo>
                    <a:cubicBezTo>
                      <a:pt x="79" y="84"/>
                      <a:pt x="79" y="84"/>
                      <a:pt x="79" y="83"/>
                    </a:cubicBezTo>
                    <a:cubicBezTo>
                      <a:pt x="76" y="80"/>
                      <a:pt x="78" y="77"/>
                      <a:pt x="83" y="77"/>
                    </a:cubicBezTo>
                    <a:cubicBezTo>
                      <a:pt x="86" y="77"/>
                      <a:pt x="88" y="77"/>
                      <a:pt x="91" y="77"/>
                    </a:cubicBezTo>
                    <a:cubicBezTo>
                      <a:pt x="95" y="77"/>
                      <a:pt x="102" y="76"/>
                      <a:pt x="107" y="74"/>
                    </a:cubicBezTo>
                    <a:cubicBezTo>
                      <a:pt x="111" y="73"/>
                      <a:pt x="114" y="69"/>
                      <a:pt x="114" y="65"/>
                    </a:cubicBezTo>
                    <a:cubicBezTo>
                      <a:pt x="115" y="61"/>
                      <a:pt x="111" y="59"/>
                      <a:pt x="107" y="60"/>
                    </a:cubicBezTo>
                    <a:cubicBezTo>
                      <a:pt x="103" y="61"/>
                      <a:pt x="98" y="63"/>
                      <a:pt x="95" y="65"/>
                    </a:cubicBezTo>
                    <a:cubicBezTo>
                      <a:pt x="93" y="67"/>
                      <a:pt x="88" y="69"/>
                      <a:pt x="83" y="69"/>
                    </a:cubicBezTo>
                    <a:cubicBezTo>
                      <a:pt x="79" y="70"/>
                      <a:pt x="75" y="67"/>
                      <a:pt x="76" y="63"/>
                    </a:cubicBezTo>
                    <a:cubicBezTo>
                      <a:pt x="77" y="59"/>
                      <a:pt x="80" y="54"/>
                      <a:pt x="83" y="51"/>
                    </a:cubicBezTo>
                    <a:cubicBezTo>
                      <a:pt x="87" y="49"/>
                      <a:pt x="92" y="46"/>
                      <a:pt x="95" y="46"/>
                    </a:cubicBezTo>
                    <a:cubicBezTo>
                      <a:pt x="99" y="46"/>
                      <a:pt x="102" y="43"/>
                      <a:pt x="103" y="39"/>
                    </a:cubicBezTo>
                    <a:cubicBezTo>
                      <a:pt x="104" y="35"/>
                      <a:pt x="108" y="31"/>
                      <a:pt x="112" y="30"/>
                    </a:cubicBezTo>
                    <a:cubicBezTo>
                      <a:pt x="114" y="30"/>
                      <a:pt x="116" y="30"/>
                      <a:pt x="119" y="29"/>
                    </a:cubicBezTo>
                    <a:cubicBezTo>
                      <a:pt x="122" y="29"/>
                      <a:pt x="129" y="29"/>
                      <a:pt x="132" y="29"/>
                    </a:cubicBezTo>
                    <a:cubicBezTo>
                      <a:pt x="135" y="29"/>
                      <a:pt x="138" y="29"/>
                      <a:pt x="141" y="29"/>
                    </a:cubicBezTo>
                    <a:cubicBezTo>
                      <a:pt x="144" y="29"/>
                      <a:pt x="148" y="29"/>
                      <a:pt x="152" y="29"/>
                    </a:cubicBezTo>
                    <a:cubicBezTo>
                      <a:pt x="136" y="11"/>
                      <a:pt x="113" y="0"/>
                      <a:pt x="87" y="0"/>
                    </a:cubicBezTo>
                    <a:cubicBezTo>
                      <a:pt x="62" y="0"/>
                      <a:pt x="40" y="11"/>
                      <a:pt x="24" y="27"/>
                    </a:cubicBezTo>
                    <a:cubicBezTo>
                      <a:pt x="28" y="27"/>
                      <a:pt x="31" y="27"/>
                      <a:pt x="35" y="27"/>
                    </a:cubicBezTo>
                    <a:cubicBezTo>
                      <a:pt x="39" y="26"/>
                      <a:pt x="45" y="27"/>
                      <a:pt x="49" y="27"/>
                    </a:cubicBezTo>
                    <a:cubicBezTo>
                      <a:pt x="51" y="28"/>
                      <a:pt x="54" y="28"/>
                      <a:pt x="56" y="28"/>
                    </a:cubicBezTo>
                    <a:cubicBezTo>
                      <a:pt x="60" y="29"/>
                      <a:pt x="63" y="34"/>
                      <a:pt x="64" y="38"/>
                    </a:cubicBezTo>
                    <a:cubicBezTo>
                      <a:pt x="64" y="40"/>
                      <a:pt x="64" y="43"/>
                      <a:pt x="65" y="45"/>
                    </a:cubicBezTo>
                    <a:cubicBezTo>
                      <a:pt x="65" y="49"/>
                      <a:pt x="63" y="55"/>
                      <a:pt x="60" y="58"/>
                    </a:cubicBezTo>
                    <a:cubicBezTo>
                      <a:pt x="57" y="61"/>
                      <a:pt x="52" y="65"/>
                      <a:pt x="48" y="69"/>
                    </a:cubicBezTo>
                    <a:cubicBezTo>
                      <a:pt x="45" y="72"/>
                      <a:pt x="46" y="77"/>
                      <a:pt x="49" y="79"/>
                    </a:cubicBezTo>
                    <a:cubicBezTo>
                      <a:pt x="53" y="82"/>
                      <a:pt x="57" y="84"/>
                      <a:pt x="60" y="86"/>
                    </a:cubicBezTo>
                    <a:cubicBezTo>
                      <a:pt x="64" y="89"/>
                      <a:pt x="70" y="92"/>
                      <a:pt x="74" y="94"/>
                    </a:cubicBezTo>
                    <a:cubicBezTo>
                      <a:pt x="75" y="94"/>
                      <a:pt x="75" y="94"/>
                      <a:pt x="76" y="95"/>
                    </a:cubicBezTo>
                    <a:cubicBezTo>
                      <a:pt x="80" y="96"/>
                      <a:pt x="83" y="101"/>
                      <a:pt x="83" y="105"/>
                    </a:cubicBezTo>
                    <a:cubicBezTo>
                      <a:pt x="82" y="108"/>
                      <a:pt x="80" y="112"/>
                      <a:pt x="78" y="112"/>
                    </a:cubicBezTo>
                    <a:cubicBezTo>
                      <a:pt x="76" y="112"/>
                      <a:pt x="72" y="116"/>
                      <a:pt x="70" y="120"/>
                    </a:cubicBezTo>
                    <a:cubicBezTo>
                      <a:pt x="70" y="120"/>
                      <a:pt x="70" y="121"/>
                      <a:pt x="69" y="121"/>
                    </a:cubicBezTo>
                    <a:cubicBezTo>
                      <a:pt x="67" y="125"/>
                      <a:pt x="63" y="131"/>
                      <a:pt x="61" y="133"/>
                    </a:cubicBezTo>
                    <a:cubicBezTo>
                      <a:pt x="59" y="136"/>
                      <a:pt x="59" y="139"/>
                      <a:pt x="60" y="141"/>
                    </a:cubicBezTo>
                    <a:cubicBezTo>
                      <a:pt x="62" y="142"/>
                      <a:pt x="63" y="146"/>
                      <a:pt x="63" y="148"/>
                    </a:cubicBezTo>
                    <a:cubicBezTo>
                      <a:pt x="63" y="150"/>
                      <a:pt x="60" y="151"/>
                      <a:pt x="57" y="149"/>
                    </a:cubicBezTo>
                    <a:cubicBezTo>
                      <a:pt x="56" y="149"/>
                      <a:pt x="56" y="149"/>
                      <a:pt x="55" y="149"/>
                    </a:cubicBezTo>
                    <a:cubicBezTo>
                      <a:pt x="52" y="148"/>
                      <a:pt x="50" y="143"/>
                      <a:pt x="50" y="138"/>
                    </a:cubicBezTo>
                    <a:cubicBezTo>
                      <a:pt x="50" y="135"/>
                      <a:pt x="50" y="132"/>
                      <a:pt x="50" y="128"/>
                    </a:cubicBezTo>
                    <a:cubicBezTo>
                      <a:pt x="51" y="124"/>
                      <a:pt x="49" y="119"/>
                      <a:pt x="47" y="118"/>
                    </a:cubicBezTo>
                    <a:cubicBezTo>
                      <a:pt x="45" y="116"/>
                      <a:pt x="41" y="113"/>
                      <a:pt x="39" y="111"/>
                    </a:cubicBezTo>
                    <a:cubicBezTo>
                      <a:pt x="37" y="109"/>
                      <a:pt x="35" y="103"/>
                      <a:pt x="35" y="99"/>
                    </a:cubicBezTo>
                    <a:cubicBezTo>
                      <a:pt x="35" y="94"/>
                      <a:pt x="33" y="89"/>
                      <a:pt x="31" y="87"/>
                    </a:cubicBezTo>
                    <a:cubicBezTo>
                      <a:pt x="29" y="85"/>
                      <a:pt x="27" y="83"/>
                      <a:pt x="27" y="83"/>
                    </a:cubicBezTo>
                    <a:cubicBezTo>
                      <a:pt x="27" y="83"/>
                      <a:pt x="27" y="83"/>
                      <a:pt x="19" y="83"/>
                    </a:cubicBezTo>
                    <a:cubicBezTo>
                      <a:pt x="11" y="83"/>
                      <a:pt x="11" y="75"/>
                      <a:pt x="11" y="75"/>
                    </a:cubicBezTo>
                    <a:cubicBezTo>
                      <a:pt x="11" y="70"/>
                      <a:pt x="13" y="64"/>
                      <a:pt x="14" y="59"/>
                    </a:cubicBezTo>
                    <a:cubicBezTo>
                      <a:pt x="15" y="57"/>
                      <a:pt x="16" y="54"/>
                      <a:pt x="17" y="51"/>
                    </a:cubicBezTo>
                    <a:cubicBezTo>
                      <a:pt x="19" y="47"/>
                      <a:pt x="17" y="45"/>
                      <a:pt x="13" y="46"/>
                    </a:cubicBezTo>
                    <a:cubicBezTo>
                      <a:pt x="12" y="47"/>
                      <a:pt x="11" y="47"/>
                      <a:pt x="10" y="48"/>
                    </a:cubicBezTo>
                    <a:cubicBezTo>
                      <a:pt x="4" y="60"/>
                      <a:pt x="0" y="73"/>
                      <a:pt x="0" y="87"/>
                    </a:cubicBezTo>
                    <a:cubicBezTo>
                      <a:pt x="0" y="135"/>
                      <a:pt x="39" y="174"/>
                      <a:pt x="87" y="174"/>
                    </a:cubicBezTo>
                    <a:cubicBezTo>
                      <a:pt x="135" y="174"/>
                      <a:pt x="173" y="136"/>
                      <a:pt x="174" y="89"/>
                    </a:cubicBezTo>
                    <a:cubicBezTo>
                      <a:pt x="172" y="91"/>
                      <a:pt x="169" y="92"/>
                      <a:pt x="167" y="92"/>
                    </a:cubicBezTo>
                    <a:close/>
                    <a:moveTo>
                      <a:pt x="73" y="53"/>
                    </a:moveTo>
                    <a:cubicBezTo>
                      <a:pt x="72" y="55"/>
                      <a:pt x="70" y="52"/>
                      <a:pt x="69" y="49"/>
                    </a:cubicBezTo>
                    <a:cubicBezTo>
                      <a:pt x="69" y="47"/>
                      <a:pt x="69" y="44"/>
                      <a:pt x="69" y="42"/>
                    </a:cubicBezTo>
                    <a:cubicBezTo>
                      <a:pt x="69" y="39"/>
                      <a:pt x="74" y="34"/>
                      <a:pt x="77" y="34"/>
                    </a:cubicBezTo>
                    <a:cubicBezTo>
                      <a:pt x="80" y="34"/>
                      <a:pt x="82" y="34"/>
                      <a:pt x="85" y="34"/>
                    </a:cubicBezTo>
                    <a:cubicBezTo>
                      <a:pt x="88" y="34"/>
                      <a:pt x="92" y="37"/>
                      <a:pt x="92" y="38"/>
                    </a:cubicBezTo>
                    <a:cubicBezTo>
                      <a:pt x="92" y="40"/>
                      <a:pt x="89" y="43"/>
                      <a:pt x="85" y="45"/>
                    </a:cubicBezTo>
                    <a:cubicBezTo>
                      <a:pt x="85" y="45"/>
                      <a:pt x="84" y="46"/>
                      <a:pt x="83" y="46"/>
                    </a:cubicBezTo>
                    <a:cubicBezTo>
                      <a:pt x="79" y="48"/>
                      <a:pt x="75" y="51"/>
                      <a:pt x="73" y="53"/>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srgbClr val="000000"/>
                  </a:solidFill>
                  <a:effectLst/>
                  <a:uLnTx/>
                  <a:uFillTx/>
                  <a:latin typeface="Roboto Condensed Light"/>
                </a:endParaRPr>
              </a:p>
            </p:txBody>
          </p:sp>
          <p:sp>
            <p:nvSpPr>
              <p:cNvPr id="53" name="Oval 123"/>
              <p:cNvSpPr>
                <a:spLocks noChangeArrowheads="1"/>
              </p:cNvSpPr>
              <p:nvPr/>
            </p:nvSpPr>
            <p:spPr bwMode="auto">
              <a:xfrm flipH="1">
                <a:off x="818560" y="4929187"/>
                <a:ext cx="823913" cy="823913"/>
              </a:xfrm>
              <a:prstGeom prst="ellipse">
                <a:avLst/>
              </a:prstGeom>
              <a:solidFill>
                <a:srgbClr val="5268A5"/>
              </a:solidFill>
              <a:ln w="57150">
                <a:noFill/>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srgbClr val="000000"/>
                  </a:solidFill>
                  <a:effectLst/>
                  <a:uLnTx/>
                  <a:uFillTx/>
                  <a:latin typeface="Roboto Condensed Light"/>
                </a:endParaRPr>
              </a:p>
            </p:txBody>
          </p:sp>
          <p:sp>
            <p:nvSpPr>
              <p:cNvPr id="54" name="Freeform 5"/>
              <p:cNvSpPr>
                <a:spLocks noEditPoints="1"/>
              </p:cNvSpPr>
              <p:nvPr/>
            </p:nvSpPr>
            <p:spPr bwMode="auto">
              <a:xfrm>
                <a:off x="1054100" y="5143500"/>
                <a:ext cx="355600" cy="419695"/>
              </a:xfrm>
              <a:custGeom>
                <a:avLst/>
                <a:gdLst>
                  <a:gd name="T0" fmla="*/ 2741 w 3120"/>
                  <a:gd name="T1" fmla="*/ 408 h 3942"/>
                  <a:gd name="T2" fmla="*/ 2755 w 3120"/>
                  <a:gd name="T3" fmla="*/ 186 h 3942"/>
                  <a:gd name="T4" fmla="*/ 2576 w 3120"/>
                  <a:gd name="T5" fmla="*/ 0 h 3942"/>
                  <a:gd name="T6" fmla="*/ 539 w 3120"/>
                  <a:gd name="T7" fmla="*/ 0 h 3942"/>
                  <a:gd name="T8" fmla="*/ 360 w 3120"/>
                  <a:gd name="T9" fmla="*/ 186 h 3942"/>
                  <a:gd name="T10" fmla="*/ 374 w 3120"/>
                  <a:gd name="T11" fmla="*/ 408 h 3942"/>
                  <a:gd name="T12" fmla="*/ 0 w 3120"/>
                  <a:gd name="T13" fmla="*/ 408 h 3942"/>
                  <a:gd name="T14" fmla="*/ 0 w 3120"/>
                  <a:gd name="T15" fmla="*/ 500 h 3942"/>
                  <a:gd name="T16" fmla="*/ 235 w 3120"/>
                  <a:gd name="T17" fmla="*/ 1414 h 3942"/>
                  <a:gd name="T18" fmla="*/ 734 w 3120"/>
                  <a:gd name="T19" fmla="*/ 1806 h 3942"/>
                  <a:gd name="T20" fmla="*/ 1458 w 3120"/>
                  <a:gd name="T21" fmla="*/ 2477 h 3942"/>
                  <a:gd name="T22" fmla="*/ 909 w 3120"/>
                  <a:gd name="T23" fmla="*/ 3835 h 3942"/>
                  <a:gd name="T24" fmla="*/ 909 w 3120"/>
                  <a:gd name="T25" fmla="*/ 3942 h 3942"/>
                  <a:gd name="T26" fmla="*/ 2192 w 3120"/>
                  <a:gd name="T27" fmla="*/ 3942 h 3942"/>
                  <a:gd name="T28" fmla="*/ 2192 w 3120"/>
                  <a:gd name="T29" fmla="*/ 3835 h 3942"/>
                  <a:gd name="T30" fmla="*/ 1643 w 3120"/>
                  <a:gd name="T31" fmla="*/ 2479 h 3942"/>
                  <a:gd name="T32" fmla="*/ 2380 w 3120"/>
                  <a:gd name="T33" fmla="*/ 1807 h 3942"/>
                  <a:gd name="T34" fmla="*/ 2885 w 3120"/>
                  <a:gd name="T35" fmla="*/ 1414 h 3942"/>
                  <a:gd name="T36" fmla="*/ 3120 w 3120"/>
                  <a:gd name="T37" fmla="*/ 500 h 3942"/>
                  <a:gd name="T38" fmla="*/ 3120 w 3120"/>
                  <a:gd name="T39" fmla="*/ 408 h 3942"/>
                  <a:gd name="T40" fmla="*/ 2741 w 3120"/>
                  <a:gd name="T41" fmla="*/ 408 h 3942"/>
                  <a:gd name="T42" fmla="*/ 390 w 3120"/>
                  <a:gd name="T43" fmla="*/ 1319 h 3942"/>
                  <a:gd name="T44" fmla="*/ 185 w 3120"/>
                  <a:gd name="T45" fmla="*/ 590 h 3942"/>
                  <a:gd name="T46" fmla="*/ 392 w 3120"/>
                  <a:gd name="T47" fmla="*/ 590 h 3942"/>
                  <a:gd name="T48" fmla="*/ 629 w 3120"/>
                  <a:gd name="T49" fmla="*/ 1572 h 3942"/>
                  <a:gd name="T50" fmla="*/ 390 w 3120"/>
                  <a:gd name="T51" fmla="*/ 1319 h 3942"/>
                  <a:gd name="T52" fmla="*/ 2730 w 3120"/>
                  <a:gd name="T53" fmla="*/ 1319 h 3942"/>
                  <a:gd name="T54" fmla="*/ 2485 w 3120"/>
                  <a:gd name="T55" fmla="*/ 1576 h 3942"/>
                  <a:gd name="T56" fmla="*/ 2723 w 3120"/>
                  <a:gd name="T57" fmla="*/ 590 h 3942"/>
                  <a:gd name="T58" fmla="*/ 2936 w 3120"/>
                  <a:gd name="T59" fmla="*/ 590 h 3942"/>
                  <a:gd name="T60" fmla="*/ 2730 w 3120"/>
                  <a:gd name="T61" fmla="*/ 1319 h 3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120" h="3942">
                    <a:moveTo>
                      <a:pt x="2741" y="408"/>
                    </a:moveTo>
                    <a:cubicBezTo>
                      <a:pt x="2747" y="335"/>
                      <a:pt x="2752" y="261"/>
                      <a:pt x="2755" y="186"/>
                    </a:cubicBezTo>
                    <a:cubicBezTo>
                      <a:pt x="2653" y="186"/>
                      <a:pt x="2572" y="101"/>
                      <a:pt x="2576" y="0"/>
                    </a:cubicBezTo>
                    <a:cubicBezTo>
                      <a:pt x="539" y="0"/>
                      <a:pt x="539" y="0"/>
                      <a:pt x="539" y="0"/>
                    </a:cubicBezTo>
                    <a:cubicBezTo>
                      <a:pt x="543" y="101"/>
                      <a:pt x="462" y="186"/>
                      <a:pt x="360" y="186"/>
                    </a:cubicBezTo>
                    <a:cubicBezTo>
                      <a:pt x="363" y="261"/>
                      <a:pt x="368" y="335"/>
                      <a:pt x="374" y="408"/>
                    </a:cubicBezTo>
                    <a:cubicBezTo>
                      <a:pt x="0" y="408"/>
                      <a:pt x="0" y="408"/>
                      <a:pt x="0" y="408"/>
                    </a:cubicBezTo>
                    <a:cubicBezTo>
                      <a:pt x="0" y="500"/>
                      <a:pt x="0" y="500"/>
                      <a:pt x="0" y="500"/>
                    </a:cubicBezTo>
                    <a:cubicBezTo>
                      <a:pt x="1" y="844"/>
                      <a:pt x="85" y="1169"/>
                      <a:pt x="235" y="1414"/>
                    </a:cubicBezTo>
                    <a:cubicBezTo>
                      <a:pt x="369" y="1633"/>
                      <a:pt x="543" y="1769"/>
                      <a:pt x="734" y="1806"/>
                    </a:cubicBezTo>
                    <a:cubicBezTo>
                      <a:pt x="927" y="2183"/>
                      <a:pt x="1179" y="2429"/>
                      <a:pt x="1458" y="2477"/>
                    </a:cubicBezTo>
                    <a:cubicBezTo>
                      <a:pt x="1426" y="3151"/>
                      <a:pt x="1202" y="3697"/>
                      <a:pt x="909" y="3835"/>
                    </a:cubicBezTo>
                    <a:cubicBezTo>
                      <a:pt x="909" y="3942"/>
                      <a:pt x="909" y="3942"/>
                      <a:pt x="909" y="3942"/>
                    </a:cubicBezTo>
                    <a:cubicBezTo>
                      <a:pt x="2192" y="3942"/>
                      <a:pt x="2192" y="3942"/>
                      <a:pt x="2192" y="3942"/>
                    </a:cubicBezTo>
                    <a:cubicBezTo>
                      <a:pt x="2192" y="3835"/>
                      <a:pt x="2192" y="3835"/>
                      <a:pt x="2192" y="3835"/>
                    </a:cubicBezTo>
                    <a:cubicBezTo>
                      <a:pt x="1900" y="3697"/>
                      <a:pt x="1676" y="3153"/>
                      <a:pt x="1643" y="2479"/>
                    </a:cubicBezTo>
                    <a:cubicBezTo>
                      <a:pt x="1928" y="2437"/>
                      <a:pt x="2185" y="2190"/>
                      <a:pt x="2380" y="1807"/>
                    </a:cubicBezTo>
                    <a:cubicBezTo>
                      <a:pt x="2573" y="1771"/>
                      <a:pt x="2750" y="1635"/>
                      <a:pt x="2885" y="1414"/>
                    </a:cubicBezTo>
                    <a:cubicBezTo>
                      <a:pt x="3036" y="1169"/>
                      <a:pt x="3119" y="844"/>
                      <a:pt x="3120" y="500"/>
                    </a:cubicBezTo>
                    <a:cubicBezTo>
                      <a:pt x="3120" y="408"/>
                      <a:pt x="3120" y="408"/>
                      <a:pt x="3120" y="408"/>
                    </a:cubicBezTo>
                    <a:lnTo>
                      <a:pt x="2741" y="408"/>
                    </a:lnTo>
                    <a:close/>
                    <a:moveTo>
                      <a:pt x="390" y="1319"/>
                    </a:moveTo>
                    <a:cubicBezTo>
                      <a:pt x="270" y="1123"/>
                      <a:pt x="198" y="867"/>
                      <a:pt x="185" y="590"/>
                    </a:cubicBezTo>
                    <a:cubicBezTo>
                      <a:pt x="392" y="590"/>
                      <a:pt x="392" y="590"/>
                      <a:pt x="392" y="590"/>
                    </a:cubicBezTo>
                    <a:cubicBezTo>
                      <a:pt x="435" y="956"/>
                      <a:pt x="517" y="1290"/>
                      <a:pt x="629" y="1572"/>
                    </a:cubicBezTo>
                    <a:cubicBezTo>
                      <a:pt x="541" y="1519"/>
                      <a:pt x="460" y="1433"/>
                      <a:pt x="390" y="1319"/>
                    </a:cubicBezTo>
                    <a:close/>
                    <a:moveTo>
                      <a:pt x="2730" y="1319"/>
                    </a:moveTo>
                    <a:cubicBezTo>
                      <a:pt x="2658" y="1436"/>
                      <a:pt x="2575" y="1523"/>
                      <a:pt x="2485" y="1576"/>
                    </a:cubicBezTo>
                    <a:cubicBezTo>
                      <a:pt x="2597" y="1293"/>
                      <a:pt x="2680" y="958"/>
                      <a:pt x="2723" y="590"/>
                    </a:cubicBezTo>
                    <a:cubicBezTo>
                      <a:pt x="2936" y="590"/>
                      <a:pt x="2936" y="590"/>
                      <a:pt x="2936" y="590"/>
                    </a:cubicBezTo>
                    <a:cubicBezTo>
                      <a:pt x="2922" y="867"/>
                      <a:pt x="2850" y="1123"/>
                      <a:pt x="2730" y="1319"/>
                    </a:cubicBezTo>
                    <a:close/>
                  </a:path>
                </a:pathLst>
              </a:custGeom>
              <a:solidFill>
                <a:srgbClr val="FFFFFF"/>
              </a:solidFill>
              <a:ln>
                <a:noFill/>
              </a:ln>
              <a:extLst/>
            </p:spPr>
            <p:txBody>
              <a:bodyPr vert="horz" wrap="square" lIns="74295" tIns="37148" rIns="74295" bIns="37148"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500" b="0" i="0" u="none" strike="noStrike" kern="0" cap="none" spc="0" normalizeH="0" baseline="0" noProof="0">
                  <a:ln>
                    <a:noFill/>
                  </a:ln>
                  <a:solidFill>
                    <a:srgbClr val="000000"/>
                  </a:solidFill>
                  <a:effectLst/>
                  <a:uLnTx/>
                  <a:uFillTx/>
                  <a:latin typeface="Roboto Condensed Light"/>
                </a:endParaRPr>
              </a:p>
            </p:txBody>
          </p:sp>
          <p:sp>
            <p:nvSpPr>
              <p:cNvPr id="55" name="Content Placeholder 2"/>
              <p:cNvSpPr txBox="1">
                <a:spLocks/>
              </p:cNvSpPr>
              <p:nvPr/>
            </p:nvSpPr>
            <p:spPr>
              <a:xfrm flipH="1">
                <a:off x="1894302" y="4751614"/>
                <a:ext cx="9992898" cy="887186"/>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500" b="1" dirty="0">
                    <a:solidFill>
                      <a:srgbClr val="000000"/>
                    </a:solidFill>
                    <a:latin typeface="Roboto Condensed Light"/>
                  </a:rPr>
                  <a:t>Successful and award winning</a:t>
                </a:r>
              </a:p>
              <a:p>
                <a:pPr marL="0" indent="0">
                  <a:buNone/>
                </a:pPr>
                <a:r>
                  <a:rPr lang="en-US" sz="1500" dirty="0">
                    <a:solidFill>
                      <a:srgbClr val="000000"/>
                    </a:solidFill>
                    <a:latin typeface="Roboto Condensed Light"/>
                  </a:rPr>
                  <a:t>TIST is not a greenfield project, it is a demonstrable success - over 75,000 members in 4 countries have planted over 16 million trees demonstrating enthusiastic participation by small farmers. TIST's model has been widely recognised and acclaimed</a:t>
                </a:r>
              </a:p>
            </p:txBody>
          </p:sp>
        </p:grpSp>
        <p:sp>
          <p:nvSpPr>
            <p:cNvPr id="58" name="Content Placeholder 2"/>
            <p:cNvSpPr txBox="1">
              <a:spLocks/>
            </p:cNvSpPr>
            <p:nvPr/>
          </p:nvSpPr>
          <p:spPr>
            <a:xfrm flipH="1">
              <a:off x="1894302" y="5818414"/>
              <a:ext cx="10005598" cy="887186"/>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500" b="1" dirty="0">
                  <a:solidFill>
                    <a:srgbClr val="000000"/>
                  </a:solidFill>
                  <a:latin typeface="Roboto Condensed Light"/>
                </a:rPr>
                <a:t>Scalable </a:t>
              </a:r>
            </a:p>
            <a:p>
              <a:pPr marL="0" indent="0">
                <a:buNone/>
              </a:pPr>
              <a:r>
                <a:rPr lang="en-US" sz="1500" dirty="0">
                  <a:solidFill>
                    <a:srgbClr val="000000"/>
                  </a:solidFill>
                  <a:latin typeface="Roboto Condensed Light"/>
                </a:rPr>
                <a:t>The programme is highly scalable, hence the expansion project described here</a:t>
              </a:r>
            </a:p>
          </p:txBody>
        </p:sp>
        <p:sp>
          <p:nvSpPr>
            <p:cNvPr id="59" name="Oval 116"/>
            <p:cNvSpPr>
              <a:spLocks noChangeArrowheads="1"/>
            </p:cNvSpPr>
            <p:nvPr/>
          </p:nvSpPr>
          <p:spPr bwMode="auto">
            <a:xfrm flipH="1">
              <a:off x="805860" y="5818187"/>
              <a:ext cx="823913" cy="823913"/>
            </a:xfrm>
            <a:prstGeom prst="ellipse">
              <a:avLst/>
            </a:prstGeom>
            <a:solidFill>
              <a:srgbClr val="5268A5"/>
            </a:solidFill>
            <a:ln w="57150">
              <a:noFill/>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Roboto Condensed Light"/>
              </a:endParaRPr>
            </a:p>
          </p:txBody>
        </p:sp>
        <p:sp>
          <p:nvSpPr>
            <p:cNvPr id="60" name="Freeform 66"/>
            <p:cNvSpPr>
              <a:spLocks/>
            </p:cNvSpPr>
            <p:nvPr/>
          </p:nvSpPr>
          <p:spPr bwMode="auto">
            <a:xfrm>
              <a:off x="893592" y="6040511"/>
              <a:ext cx="561975" cy="349250"/>
            </a:xfrm>
            <a:custGeom>
              <a:avLst/>
              <a:gdLst>
                <a:gd name="T0" fmla="*/ 330 w 354"/>
                <a:gd name="T1" fmla="*/ 0 h 220"/>
                <a:gd name="T2" fmla="*/ 275 w 354"/>
                <a:gd name="T3" fmla="*/ 124 h 220"/>
                <a:gd name="T4" fmla="*/ 251 w 354"/>
                <a:gd name="T5" fmla="*/ 66 h 220"/>
                <a:gd name="T6" fmla="*/ 193 w 354"/>
                <a:gd name="T7" fmla="*/ 171 h 220"/>
                <a:gd name="T8" fmla="*/ 169 w 354"/>
                <a:gd name="T9" fmla="*/ 92 h 220"/>
                <a:gd name="T10" fmla="*/ 121 w 354"/>
                <a:gd name="T11" fmla="*/ 188 h 220"/>
                <a:gd name="T12" fmla="*/ 102 w 354"/>
                <a:gd name="T13" fmla="*/ 163 h 220"/>
                <a:gd name="T14" fmla="*/ 41 w 354"/>
                <a:gd name="T15" fmla="*/ 202 h 220"/>
                <a:gd name="T16" fmla="*/ 15 w 354"/>
                <a:gd name="T17" fmla="*/ 168 h 220"/>
                <a:gd name="T18" fmla="*/ 0 w 354"/>
                <a:gd name="T19" fmla="*/ 220 h 220"/>
                <a:gd name="T20" fmla="*/ 354 w 354"/>
                <a:gd name="T21" fmla="*/ 220 h 220"/>
                <a:gd name="T22" fmla="*/ 330 w 354"/>
                <a:gd name="T23" fmla="*/ 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4" h="220">
                  <a:moveTo>
                    <a:pt x="330" y="0"/>
                  </a:moveTo>
                  <a:lnTo>
                    <a:pt x="275" y="124"/>
                  </a:lnTo>
                  <a:lnTo>
                    <a:pt x="251" y="66"/>
                  </a:lnTo>
                  <a:lnTo>
                    <a:pt x="193" y="171"/>
                  </a:lnTo>
                  <a:lnTo>
                    <a:pt x="169" y="92"/>
                  </a:lnTo>
                  <a:lnTo>
                    <a:pt x="121" y="188"/>
                  </a:lnTo>
                  <a:lnTo>
                    <a:pt x="102" y="163"/>
                  </a:lnTo>
                  <a:lnTo>
                    <a:pt x="41" y="202"/>
                  </a:lnTo>
                  <a:lnTo>
                    <a:pt x="15" y="168"/>
                  </a:lnTo>
                  <a:lnTo>
                    <a:pt x="0" y="220"/>
                  </a:lnTo>
                  <a:lnTo>
                    <a:pt x="354" y="220"/>
                  </a:lnTo>
                  <a:lnTo>
                    <a:pt x="330" y="0"/>
                  </a:lnTo>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srgbClr val="000000"/>
                </a:solidFill>
                <a:effectLst/>
                <a:uLnTx/>
                <a:uFillTx/>
                <a:latin typeface="Roboto Condensed Light"/>
              </a:endParaRPr>
            </a:p>
          </p:txBody>
        </p:sp>
      </p:grpSp>
      <p:sp>
        <p:nvSpPr>
          <p:cNvPr id="62" name="Freeform 17"/>
          <p:cNvSpPr>
            <a:spLocks noEditPoints="1"/>
          </p:cNvSpPr>
          <p:nvPr/>
        </p:nvSpPr>
        <p:spPr bwMode="auto">
          <a:xfrm>
            <a:off x="662975" y="1240958"/>
            <a:ext cx="534987" cy="371475"/>
          </a:xfrm>
          <a:custGeom>
            <a:avLst/>
            <a:gdLst>
              <a:gd name="T0" fmla="*/ 124 w 140"/>
              <a:gd name="T1" fmla="*/ 8 h 96"/>
              <a:gd name="T2" fmla="*/ 107 w 140"/>
              <a:gd name="T3" fmla="*/ 2 h 96"/>
              <a:gd name="T4" fmla="*/ 94 w 140"/>
              <a:gd name="T5" fmla="*/ 10 h 96"/>
              <a:gd name="T6" fmla="*/ 81 w 140"/>
              <a:gd name="T7" fmla="*/ 16 h 96"/>
              <a:gd name="T8" fmla="*/ 46 w 140"/>
              <a:gd name="T9" fmla="*/ 13 h 96"/>
              <a:gd name="T10" fmla="*/ 25 w 140"/>
              <a:gd name="T11" fmla="*/ 9 h 96"/>
              <a:gd name="T12" fmla="*/ 5 w 140"/>
              <a:gd name="T13" fmla="*/ 48 h 96"/>
              <a:gd name="T14" fmla="*/ 18 w 140"/>
              <a:gd name="T15" fmla="*/ 59 h 96"/>
              <a:gd name="T16" fmla="*/ 19 w 140"/>
              <a:gd name="T17" fmla="*/ 59 h 96"/>
              <a:gd name="T18" fmla="*/ 47 w 140"/>
              <a:gd name="T19" fmla="*/ 87 h 96"/>
              <a:gd name="T20" fmla="*/ 62 w 140"/>
              <a:gd name="T21" fmla="*/ 95 h 96"/>
              <a:gd name="T22" fmla="*/ 70 w 140"/>
              <a:gd name="T23" fmla="*/ 96 h 96"/>
              <a:gd name="T24" fmla="*/ 78 w 140"/>
              <a:gd name="T25" fmla="*/ 94 h 96"/>
              <a:gd name="T26" fmla="*/ 88 w 140"/>
              <a:gd name="T27" fmla="*/ 89 h 96"/>
              <a:gd name="T28" fmla="*/ 120 w 140"/>
              <a:gd name="T29" fmla="*/ 64 h 96"/>
              <a:gd name="T30" fmla="*/ 139 w 140"/>
              <a:gd name="T31" fmla="*/ 48 h 96"/>
              <a:gd name="T32" fmla="*/ 75 w 140"/>
              <a:gd name="T33" fmla="*/ 90 h 96"/>
              <a:gd name="T34" fmla="*/ 70 w 140"/>
              <a:gd name="T35" fmla="*/ 89 h 96"/>
              <a:gd name="T36" fmla="*/ 66 w 140"/>
              <a:gd name="T37" fmla="*/ 80 h 96"/>
              <a:gd name="T38" fmla="*/ 75 w 140"/>
              <a:gd name="T39" fmla="*/ 90 h 96"/>
              <a:gd name="T40" fmla="*/ 85 w 140"/>
              <a:gd name="T41" fmla="*/ 80 h 96"/>
              <a:gd name="T42" fmla="*/ 75 w 140"/>
              <a:gd name="T43" fmla="*/ 67 h 96"/>
              <a:gd name="T44" fmla="*/ 87 w 140"/>
              <a:gd name="T45" fmla="*/ 84 h 96"/>
              <a:gd name="T46" fmla="*/ 99 w 140"/>
              <a:gd name="T47" fmla="*/ 70 h 96"/>
              <a:gd name="T48" fmla="*/ 83 w 140"/>
              <a:gd name="T49" fmla="*/ 53 h 96"/>
              <a:gd name="T50" fmla="*/ 102 w 140"/>
              <a:gd name="T51" fmla="*/ 72 h 96"/>
              <a:gd name="T52" fmla="*/ 118 w 140"/>
              <a:gd name="T53" fmla="*/ 60 h 96"/>
              <a:gd name="T54" fmla="*/ 117 w 140"/>
              <a:gd name="T55" fmla="*/ 60 h 96"/>
              <a:gd name="T56" fmla="*/ 117 w 140"/>
              <a:gd name="T57" fmla="*/ 60 h 96"/>
              <a:gd name="T58" fmla="*/ 113 w 140"/>
              <a:gd name="T59" fmla="*/ 60 h 96"/>
              <a:gd name="T60" fmla="*/ 49 w 140"/>
              <a:gd name="T61" fmla="*/ 45 h 96"/>
              <a:gd name="T62" fmla="*/ 42 w 140"/>
              <a:gd name="T63" fmla="*/ 40 h 96"/>
              <a:gd name="T64" fmla="*/ 54 w 140"/>
              <a:gd name="T65" fmla="*/ 29 h 96"/>
              <a:gd name="T66" fmla="*/ 86 w 140"/>
              <a:gd name="T67" fmla="*/ 19 h 96"/>
              <a:gd name="T68" fmla="*/ 95 w 140"/>
              <a:gd name="T69" fmla="*/ 15 h 96"/>
              <a:gd name="T70" fmla="*/ 119 w 140"/>
              <a:gd name="T71" fmla="*/ 10 h 96"/>
              <a:gd name="T72" fmla="*/ 131 w 140"/>
              <a:gd name="T73" fmla="*/ 5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0" h="96">
                <a:moveTo>
                  <a:pt x="139" y="39"/>
                </a:moveTo>
                <a:cubicBezTo>
                  <a:pt x="124" y="8"/>
                  <a:pt x="124" y="8"/>
                  <a:pt x="124" y="8"/>
                </a:cubicBezTo>
                <a:cubicBezTo>
                  <a:pt x="121" y="3"/>
                  <a:pt x="115" y="0"/>
                  <a:pt x="110" y="1"/>
                </a:cubicBezTo>
                <a:cubicBezTo>
                  <a:pt x="109" y="1"/>
                  <a:pt x="108" y="2"/>
                  <a:pt x="107" y="2"/>
                </a:cubicBezTo>
                <a:cubicBezTo>
                  <a:pt x="106" y="2"/>
                  <a:pt x="106" y="2"/>
                  <a:pt x="106" y="2"/>
                </a:cubicBezTo>
                <a:cubicBezTo>
                  <a:pt x="94" y="10"/>
                  <a:pt x="94" y="10"/>
                  <a:pt x="94" y="10"/>
                </a:cubicBezTo>
                <a:cubicBezTo>
                  <a:pt x="93" y="10"/>
                  <a:pt x="93" y="10"/>
                  <a:pt x="93" y="10"/>
                </a:cubicBezTo>
                <a:cubicBezTo>
                  <a:pt x="81" y="16"/>
                  <a:pt x="81" y="16"/>
                  <a:pt x="81" y="16"/>
                </a:cubicBezTo>
                <a:cubicBezTo>
                  <a:pt x="73" y="16"/>
                  <a:pt x="56" y="15"/>
                  <a:pt x="46" y="13"/>
                </a:cubicBezTo>
                <a:cubicBezTo>
                  <a:pt x="46" y="13"/>
                  <a:pt x="46" y="13"/>
                  <a:pt x="46" y="13"/>
                </a:cubicBezTo>
                <a:cubicBezTo>
                  <a:pt x="36" y="6"/>
                  <a:pt x="36" y="6"/>
                  <a:pt x="36" y="6"/>
                </a:cubicBezTo>
                <a:cubicBezTo>
                  <a:pt x="32" y="4"/>
                  <a:pt x="27" y="5"/>
                  <a:pt x="25" y="9"/>
                </a:cubicBezTo>
                <a:cubicBezTo>
                  <a:pt x="3" y="37"/>
                  <a:pt x="3" y="37"/>
                  <a:pt x="3" y="37"/>
                </a:cubicBezTo>
                <a:cubicBezTo>
                  <a:pt x="0" y="40"/>
                  <a:pt x="1" y="45"/>
                  <a:pt x="5" y="48"/>
                </a:cubicBezTo>
                <a:cubicBezTo>
                  <a:pt x="18" y="58"/>
                  <a:pt x="18" y="58"/>
                  <a:pt x="18" y="58"/>
                </a:cubicBezTo>
                <a:cubicBezTo>
                  <a:pt x="18" y="58"/>
                  <a:pt x="18" y="59"/>
                  <a:pt x="18" y="59"/>
                </a:cubicBezTo>
                <a:cubicBezTo>
                  <a:pt x="18" y="59"/>
                  <a:pt x="18" y="59"/>
                  <a:pt x="18" y="59"/>
                </a:cubicBezTo>
                <a:cubicBezTo>
                  <a:pt x="19" y="59"/>
                  <a:pt x="19" y="59"/>
                  <a:pt x="19" y="59"/>
                </a:cubicBezTo>
                <a:cubicBezTo>
                  <a:pt x="19" y="59"/>
                  <a:pt x="19" y="59"/>
                  <a:pt x="19" y="59"/>
                </a:cubicBezTo>
                <a:cubicBezTo>
                  <a:pt x="29" y="70"/>
                  <a:pt x="45" y="85"/>
                  <a:pt x="47" y="87"/>
                </a:cubicBezTo>
                <a:cubicBezTo>
                  <a:pt x="56" y="93"/>
                  <a:pt x="56" y="93"/>
                  <a:pt x="56" y="93"/>
                </a:cubicBezTo>
                <a:cubicBezTo>
                  <a:pt x="56" y="93"/>
                  <a:pt x="59" y="95"/>
                  <a:pt x="62" y="95"/>
                </a:cubicBezTo>
                <a:cubicBezTo>
                  <a:pt x="64" y="96"/>
                  <a:pt x="66" y="96"/>
                  <a:pt x="67" y="96"/>
                </a:cubicBezTo>
                <a:cubicBezTo>
                  <a:pt x="68" y="96"/>
                  <a:pt x="69" y="96"/>
                  <a:pt x="70" y="96"/>
                </a:cubicBezTo>
                <a:cubicBezTo>
                  <a:pt x="71" y="96"/>
                  <a:pt x="71" y="96"/>
                  <a:pt x="72" y="96"/>
                </a:cubicBezTo>
                <a:cubicBezTo>
                  <a:pt x="75" y="95"/>
                  <a:pt x="77" y="94"/>
                  <a:pt x="78" y="94"/>
                </a:cubicBezTo>
                <a:cubicBezTo>
                  <a:pt x="88" y="89"/>
                  <a:pt x="88" y="89"/>
                  <a:pt x="88" y="89"/>
                </a:cubicBezTo>
                <a:cubicBezTo>
                  <a:pt x="88" y="89"/>
                  <a:pt x="88" y="89"/>
                  <a:pt x="88" y="89"/>
                </a:cubicBezTo>
                <a:cubicBezTo>
                  <a:pt x="91" y="87"/>
                  <a:pt x="112" y="70"/>
                  <a:pt x="120" y="64"/>
                </a:cubicBezTo>
                <a:cubicBezTo>
                  <a:pt x="120" y="64"/>
                  <a:pt x="120" y="64"/>
                  <a:pt x="120" y="64"/>
                </a:cubicBezTo>
                <a:cubicBezTo>
                  <a:pt x="133" y="55"/>
                  <a:pt x="133" y="55"/>
                  <a:pt x="133" y="55"/>
                </a:cubicBezTo>
                <a:cubicBezTo>
                  <a:pt x="136" y="54"/>
                  <a:pt x="138" y="51"/>
                  <a:pt x="139" y="48"/>
                </a:cubicBezTo>
                <a:cubicBezTo>
                  <a:pt x="140" y="45"/>
                  <a:pt x="140" y="42"/>
                  <a:pt x="139" y="39"/>
                </a:cubicBezTo>
                <a:close/>
                <a:moveTo>
                  <a:pt x="75" y="90"/>
                </a:moveTo>
                <a:cubicBezTo>
                  <a:pt x="75" y="90"/>
                  <a:pt x="74" y="90"/>
                  <a:pt x="72" y="91"/>
                </a:cubicBezTo>
                <a:cubicBezTo>
                  <a:pt x="71" y="90"/>
                  <a:pt x="71" y="90"/>
                  <a:pt x="70" y="89"/>
                </a:cubicBezTo>
                <a:cubicBezTo>
                  <a:pt x="63" y="85"/>
                  <a:pt x="63" y="85"/>
                  <a:pt x="63" y="85"/>
                </a:cubicBezTo>
                <a:cubicBezTo>
                  <a:pt x="66" y="80"/>
                  <a:pt x="66" y="80"/>
                  <a:pt x="66" y="80"/>
                </a:cubicBezTo>
                <a:cubicBezTo>
                  <a:pt x="78" y="88"/>
                  <a:pt x="78" y="88"/>
                  <a:pt x="78" y="88"/>
                </a:cubicBezTo>
                <a:lnTo>
                  <a:pt x="75" y="90"/>
                </a:lnTo>
                <a:close/>
                <a:moveTo>
                  <a:pt x="87" y="84"/>
                </a:moveTo>
                <a:cubicBezTo>
                  <a:pt x="87" y="82"/>
                  <a:pt x="86" y="81"/>
                  <a:pt x="85" y="80"/>
                </a:cubicBezTo>
                <a:cubicBezTo>
                  <a:pt x="72" y="71"/>
                  <a:pt x="72" y="71"/>
                  <a:pt x="72" y="71"/>
                </a:cubicBezTo>
                <a:cubicBezTo>
                  <a:pt x="75" y="67"/>
                  <a:pt x="75" y="67"/>
                  <a:pt x="75" y="67"/>
                </a:cubicBezTo>
                <a:cubicBezTo>
                  <a:pt x="93" y="79"/>
                  <a:pt x="93" y="79"/>
                  <a:pt x="93" y="79"/>
                </a:cubicBezTo>
                <a:cubicBezTo>
                  <a:pt x="91" y="81"/>
                  <a:pt x="89" y="82"/>
                  <a:pt x="87" y="84"/>
                </a:cubicBezTo>
                <a:close/>
                <a:moveTo>
                  <a:pt x="102" y="72"/>
                </a:moveTo>
                <a:cubicBezTo>
                  <a:pt x="101" y="71"/>
                  <a:pt x="100" y="71"/>
                  <a:pt x="99" y="70"/>
                </a:cubicBezTo>
                <a:cubicBezTo>
                  <a:pt x="80" y="58"/>
                  <a:pt x="80" y="58"/>
                  <a:pt x="80" y="58"/>
                </a:cubicBezTo>
                <a:cubicBezTo>
                  <a:pt x="83" y="53"/>
                  <a:pt x="83" y="53"/>
                  <a:pt x="83" y="53"/>
                </a:cubicBezTo>
                <a:cubicBezTo>
                  <a:pt x="107" y="68"/>
                  <a:pt x="107" y="68"/>
                  <a:pt x="107" y="68"/>
                </a:cubicBezTo>
                <a:cubicBezTo>
                  <a:pt x="105" y="70"/>
                  <a:pt x="103" y="71"/>
                  <a:pt x="102" y="72"/>
                </a:cubicBezTo>
                <a:close/>
                <a:moveTo>
                  <a:pt x="131" y="51"/>
                </a:moveTo>
                <a:cubicBezTo>
                  <a:pt x="118" y="60"/>
                  <a:pt x="118" y="60"/>
                  <a:pt x="118" y="60"/>
                </a:cubicBezTo>
                <a:cubicBezTo>
                  <a:pt x="118" y="60"/>
                  <a:pt x="118" y="60"/>
                  <a:pt x="118" y="60"/>
                </a:cubicBezTo>
                <a:cubicBezTo>
                  <a:pt x="117" y="60"/>
                  <a:pt x="117" y="60"/>
                  <a:pt x="117" y="60"/>
                </a:cubicBezTo>
                <a:cubicBezTo>
                  <a:pt x="117" y="60"/>
                  <a:pt x="117" y="60"/>
                  <a:pt x="117" y="60"/>
                </a:cubicBezTo>
                <a:cubicBezTo>
                  <a:pt x="117" y="60"/>
                  <a:pt x="117" y="60"/>
                  <a:pt x="117" y="60"/>
                </a:cubicBezTo>
                <a:cubicBezTo>
                  <a:pt x="116" y="61"/>
                  <a:pt x="116" y="61"/>
                  <a:pt x="115" y="62"/>
                </a:cubicBezTo>
                <a:cubicBezTo>
                  <a:pt x="114" y="61"/>
                  <a:pt x="114" y="61"/>
                  <a:pt x="113" y="60"/>
                </a:cubicBezTo>
                <a:cubicBezTo>
                  <a:pt x="77" y="37"/>
                  <a:pt x="77" y="37"/>
                  <a:pt x="77" y="37"/>
                </a:cubicBezTo>
                <a:cubicBezTo>
                  <a:pt x="49" y="45"/>
                  <a:pt x="49" y="45"/>
                  <a:pt x="49" y="45"/>
                </a:cubicBezTo>
                <a:cubicBezTo>
                  <a:pt x="46" y="45"/>
                  <a:pt x="44" y="45"/>
                  <a:pt x="43" y="44"/>
                </a:cubicBezTo>
                <a:cubicBezTo>
                  <a:pt x="42" y="43"/>
                  <a:pt x="42" y="42"/>
                  <a:pt x="42" y="40"/>
                </a:cubicBezTo>
                <a:cubicBezTo>
                  <a:pt x="42" y="38"/>
                  <a:pt x="43" y="36"/>
                  <a:pt x="44" y="35"/>
                </a:cubicBezTo>
                <a:cubicBezTo>
                  <a:pt x="46" y="33"/>
                  <a:pt x="50" y="31"/>
                  <a:pt x="54" y="29"/>
                </a:cubicBezTo>
                <a:cubicBezTo>
                  <a:pt x="72" y="24"/>
                  <a:pt x="72" y="24"/>
                  <a:pt x="72" y="24"/>
                </a:cubicBezTo>
                <a:cubicBezTo>
                  <a:pt x="77" y="22"/>
                  <a:pt x="81" y="21"/>
                  <a:pt x="86" y="19"/>
                </a:cubicBezTo>
                <a:cubicBezTo>
                  <a:pt x="95" y="15"/>
                  <a:pt x="95" y="15"/>
                  <a:pt x="95" y="15"/>
                </a:cubicBezTo>
                <a:cubicBezTo>
                  <a:pt x="95" y="15"/>
                  <a:pt x="95" y="15"/>
                  <a:pt x="95" y="15"/>
                </a:cubicBezTo>
                <a:cubicBezTo>
                  <a:pt x="109" y="6"/>
                  <a:pt x="109" y="6"/>
                  <a:pt x="109" y="6"/>
                </a:cubicBezTo>
                <a:cubicBezTo>
                  <a:pt x="113" y="4"/>
                  <a:pt x="118" y="6"/>
                  <a:pt x="119" y="10"/>
                </a:cubicBezTo>
                <a:cubicBezTo>
                  <a:pt x="134" y="41"/>
                  <a:pt x="134" y="41"/>
                  <a:pt x="134" y="41"/>
                </a:cubicBezTo>
                <a:cubicBezTo>
                  <a:pt x="136" y="45"/>
                  <a:pt x="135" y="49"/>
                  <a:pt x="131" y="51"/>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sysClr val="windowText" lastClr="000000"/>
              </a:solidFill>
              <a:effectLst/>
              <a:uLnTx/>
              <a:uFillTx/>
            </a:endParaRPr>
          </a:p>
        </p:txBody>
      </p:sp>
      <p:sp>
        <p:nvSpPr>
          <p:cNvPr id="26" name="Rectangle 25"/>
          <p:cNvSpPr/>
          <p:nvPr/>
        </p:nvSpPr>
        <p:spPr>
          <a:xfrm>
            <a:off x="11354363" y="6241534"/>
            <a:ext cx="392656" cy="338554"/>
          </a:xfrm>
          <a:prstGeom prst="rect">
            <a:avLst/>
          </a:prstGeom>
        </p:spPr>
        <p:txBody>
          <a:bodyPr wrap="none">
            <a:spAutoFit/>
          </a:bodyPr>
          <a:lstStyle/>
          <a:p>
            <a:fld id="{41E43B4A-7628-478F-BD81-93B0BA7BE246}" type="slidenum">
              <a:rPr lang="id-ID" sz="1600"/>
              <a:pPr/>
              <a:t>11</a:t>
            </a:fld>
            <a:endParaRPr lang="en-US" sz="1600" dirty="0"/>
          </a:p>
        </p:txBody>
      </p:sp>
    </p:spTree>
    <p:extLst>
      <p:ext uri="{BB962C8B-B14F-4D97-AF65-F5344CB8AC3E}">
        <p14:creationId xmlns:p14="http://schemas.microsoft.com/office/powerpoint/2010/main" val="36716329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8700" y="365125"/>
            <a:ext cx="6515100" cy="854075"/>
          </a:xfrm>
        </p:spPr>
        <p:txBody>
          <a:bodyPr>
            <a:normAutofit/>
          </a:bodyPr>
          <a:lstStyle/>
          <a:p>
            <a:pPr algn="ctr"/>
            <a:r>
              <a:rPr lang="en-GB" sz="2800" b="1" dirty="0"/>
              <a:t>Expanding TIST – the proposition</a:t>
            </a:r>
          </a:p>
        </p:txBody>
      </p:sp>
      <p:sp>
        <p:nvSpPr>
          <p:cNvPr id="3" name="Content Placeholder 2"/>
          <p:cNvSpPr>
            <a:spLocks noGrp="1"/>
          </p:cNvSpPr>
          <p:nvPr>
            <p:ph idx="1"/>
          </p:nvPr>
        </p:nvSpPr>
        <p:spPr>
          <a:xfrm>
            <a:off x="4559300" y="1079500"/>
            <a:ext cx="7454900" cy="5638800"/>
          </a:xfrm>
        </p:spPr>
        <p:txBody>
          <a:bodyPr>
            <a:normAutofit fontScale="85000" lnSpcReduction="10000"/>
          </a:bodyPr>
          <a:lstStyle/>
          <a:p>
            <a:pPr>
              <a:lnSpc>
                <a:spcPct val="100000"/>
              </a:lnSpc>
            </a:pPr>
            <a:r>
              <a:rPr lang="en-GB" sz="2200" dirty="0">
                <a:solidFill>
                  <a:srgbClr val="000000"/>
                </a:solidFill>
              </a:rPr>
              <a:t>$11m is being sought between 2016 and 2020 to scale up the TIST programme, resulting in:</a:t>
            </a:r>
          </a:p>
          <a:p>
            <a:pPr marL="685800" lvl="2">
              <a:lnSpc>
                <a:spcPct val="100000"/>
              </a:lnSpc>
              <a:spcBef>
                <a:spcPts val="1000"/>
              </a:spcBef>
            </a:pPr>
            <a:r>
              <a:rPr lang="en-GB" sz="1900" dirty="0">
                <a:solidFill>
                  <a:srgbClr val="000000"/>
                </a:solidFill>
              </a:rPr>
              <a:t>The engagement of 67,000</a:t>
            </a:r>
            <a:r>
              <a:rPr lang="en-US" sz="1900" dirty="0">
                <a:solidFill>
                  <a:srgbClr val="000000"/>
                </a:solidFill>
              </a:rPr>
              <a:t> additional</a:t>
            </a:r>
            <a:r>
              <a:rPr lang="en-GB" sz="1900" dirty="0">
                <a:solidFill>
                  <a:srgbClr val="000000"/>
                </a:solidFill>
              </a:rPr>
              <a:t> programme participants, formed in 160 clusters in present countries and adjacent expansion</a:t>
            </a:r>
            <a:r>
              <a:rPr lang="en-GB" sz="1900" dirty="0"/>
              <a:t>*</a:t>
            </a:r>
          </a:p>
          <a:p>
            <a:pPr marL="685800" lvl="2">
              <a:lnSpc>
                <a:spcPct val="100000"/>
              </a:lnSpc>
              <a:spcBef>
                <a:spcPts val="1000"/>
              </a:spcBef>
            </a:pPr>
            <a:r>
              <a:rPr lang="en-GB" sz="1900" dirty="0">
                <a:solidFill>
                  <a:srgbClr val="000000"/>
                </a:solidFill>
              </a:rPr>
              <a:t>15m additional trees being planted over 32,000 hectares, to capture an additional 16m </a:t>
            </a:r>
            <a:r>
              <a:rPr lang="en-GB" sz="1900" dirty="0" err="1">
                <a:solidFill>
                  <a:srgbClr val="000000"/>
                </a:solidFill>
              </a:rPr>
              <a:t>tCO</a:t>
            </a:r>
            <a:r>
              <a:rPr lang="en-US" sz="1900" baseline="-25000" dirty="0">
                <a:solidFill>
                  <a:srgbClr val="000000"/>
                </a:solidFill>
              </a:rPr>
              <a:t>2</a:t>
            </a:r>
            <a:r>
              <a:rPr lang="en-GB" sz="1900" dirty="0">
                <a:solidFill>
                  <a:srgbClr val="000000"/>
                </a:solidFill>
              </a:rPr>
              <a:t>e over a 30 year period</a:t>
            </a:r>
            <a:endParaRPr lang="en-GB" sz="400" dirty="0">
              <a:solidFill>
                <a:srgbClr val="000000"/>
              </a:solidFill>
            </a:endParaRPr>
          </a:p>
          <a:p>
            <a:pPr>
              <a:lnSpc>
                <a:spcPct val="100000"/>
              </a:lnSpc>
            </a:pPr>
            <a:r>
              <a:rPr lang="en-GB" sz="2200" dirty="0"/>
              <a:t>This is not a greenfield venture, but rather builds on an existing successful programme</a:t>
            </a:r>
          </a:p>
          <a:p>
            <a:pPr>
              <a:lnSpc>
                <a:spcPct val="100000"/>
              </a:lnSpc>
            </a:pPr>
            <a:r>
              <a:rPr lang="en-US" sz="2200" dirty="0"/>
              <a:t>Additional carbon offsets created will </a:t>
            </a:r>
            <a:r>
              <a:rPr lang="is-IS" sz="2200" dirty="0"/>
              <a:t>account for a small proportion of the voluntary market for </a:t>
            </a:r>
            <a:r>
              <a:rPr lang="en-US" sz="2200" dirty="0"/>
              <a:t>tree planting offsets, and are not expected to affect prices</a:t>
            </a:r>
          </a:p>
          <a:p>
            <a:pPr>
              <a:lnSpc>
                <a:spcPct val="100000"/>
              </a:lnSpc>
            </a:pPr>
            <a:r>
              <a:rPr lang="en-US" sz="2200" dirty="0"/>
              <a:t>An average programme participant will plant 195 trees and is expected to receive:</a:t>
            </a:r>
          </a:p>
          <a:p>
            <a:pPr lvl="1">
              <a:lnSpc>
                <a:spcPct val="100000"/>
              </a:lnSpc>
            </a:pPr>
            <a:r>
              <a:rPr lang="en-US" sz="1900" dirty="0"/>
              <a:t>An annual pre-payment per tree of $0.03 for 20 years, equating to $117 in total</a:t>
            </a:r>
          </a:p>
          <a:p>
            <a:pPr lvl="1">
              <a:lnSpc>
                <a:spcPct val="100000"/>
              </a:lnSpc>
            </a:pPr>
            <a:r>
              <a:rPr lang="en-US" sz="1900" dirty="0"/>
              <a:t>Carbon payments (</a:t>
            </a:r>
            <a:r>
              <a:rPr lang="en-US" sz="1900" dirty="0">
                <a:solidFill>
                  <a:srgbClr val="000000"/>
                </a:solidFill>
              </a:rPr>
              <a:t>depending on the carbon price realised) </a:t>
            </a:r>
            <a:r>
              <a:rPr lang="en-US" sz="1900" dirty="0"/>
              <a:t>of between $900 </a:t>
            </a:r>
            <a:r>
              <a:rPr lang="en-US" sz="1800" dirty="0">
                <a:solidFill>
                  <a:srgbClr val="000000"/>
                </a:solidFill>
              </a:rPr>
              <a:t>(</a:t>
            </a:r>
            <a:r>
              <a:rPr lang="en-US" sz="1800" dirty="0"/>
              <a:t>at </a:t>
            </a:r>
            <a:r>
              <a:rPr lang="en-GB" sz="1800" dirty="0"/>
              <a:t>$7 per tCO</a:t>
            </a:r>
            <a:r>
              <a:rPr lang="en-US" sz="1800" dirty="0"/>
              <a:t>2</a:t>
            </a:r>
            <a:r>
              <a:rPr lang="en-GB" sz="1800" dirty="0"/>
              <a:t>e) </a:t>
            </a:r>
            <a:r>
              <a:rPr lang="en-US" sz="1900" dirty="0"/>
              <a:t>and $</a:t>
            </a:r>
            <a:r>
              <a:rPr lang="en-US" sz="1900" dirty="0">
                <a:solidFill>
                  <a:srgbClr val="000000"/>
                </a:solidFill>
              </a:rPr>
              <a:t>5,500 (</a:t>
            </a:r>
            <a:r>
              <a:rPr lang="en-US" sz="2000" dirty="0"/>
              <a:t>at </a:t>
            </a:r>
            <a:r>
              <a:rPr lang="en-GB" sz="2000" dirty="0"/>
              <a:t>$30 per tCO</a:t>
            </a:r>
            <a:r>
              <a:rPr lang="en-US" sz="2000" dirty="0"/>
              <a:t>2</a:t>
            </a:r>
            <a:r>
              <a:rPr lang="en-GB" sz="2000" dirty="0"/>
              <a:t>e)</a:t>
            </a:r>
            <a:r>
              <a:rPr lang="en-US" sz="1900" dirty="0"/>
              <a:t> over 30 </a:t>
            </a:r>
            <a:r>
              <a:rPr lang="en-US" sz="1900" dirty="0">
                <a:solidFill>
                  <a:srgbClr val="000000"/>
                </a:solidFill>
              </a:rPr>
              <a:t>years</a:t>
            </a:r>
          </a:p>
          <a:p>
            <a:pPr lvl="1">
              <a:lnSpc>
                <a:spcPct val="100000"/>
              </a:lnSpc>
            </a:pPr>
            <a:r>
              <a:rPr lang="en-US" sz="1900" dirty="0">
                <a:solidFill>
                  <a:srgbClr val="000000"/>
                </a:solidFill>
              </a:rPr>
              <a:t>Estimated non-carbon benefits of $3,540 over 30 years</a:t>
            </a:r>
          </a:p>
          <a:p>
            <a:pPr>
              <a:lnSpc>
                <a:spcPct val="100000"/>
              </a:lnSpc>
            </a:pPr>
            <a:r>
              <a:rPr lang="en-US" sz="2100" dirty="0"/>
              <a:t>Social benefits from GHG reductions equate to </a:t>
            </a:r>
            <a:r>
              <a:rPr lang="en-US" sz="2100" dirty="0">
                <a:solidFill>
                  <a:srgbClr val="000000"/>
                </a:solidFill>
              </a:rPr>
              <a:t>$470m</a:t>
            </a:r>
            <a:r>
              <a:rPr lang="en-US" sz="2100" dirty="0"/>
              <a:t>, at </a:t>
            </a:r>
            <a:r>
              <a:rPr lang="en-GB" sz="2100" dirty="0"/>
              <a:t>$30 per tCO</a:t>
            </a:r>
            <a:r>
              <a:rPr lang="en-US" sz="2100" dirty="0"/>
              <a:t>2</a:t>
            </a:r>
            <a:r>
              <a:rPr lang="en-GB" sz="2100" dirty="0"/>
              <a:t>e</a:t>
            </a:r>
            <a:endParaRPr lang="en-US" sz="2200" dirty="0"/>
          </a:p>
        </p:txBody>
      </p:sp>
      <p:sp>
        <p:nvSpPr>
          <p:cNvPr id="16" name="Rectangle 15"/>
          <p:cNvSpPr>
            <a:spLocks noChangeAspect="1"/>
          </p:cNvSpPr>
          <p:nvPr/>
        </p:nvSpPr>
        <p:spPr>
          <a:xfrm rot="16200000">
            <a:off x="-1202117" y="1202116"/>
            <a:ext cx="6858001" cy="4453766"/>
          </a:xfrm>
          <a:prstGeom prst="rect">
            <a:avLst/>
          </a:prstGeom>
          <a:solidFill>
            <a:srgbClr val="5268A5">
              <a:lumMod val="50000"/>
              <a:alpha val="88000"/>
            </a:srgbClr>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Roboto Condensed Light"/>
              <a:ea typeface="+mn-ea"/>
              <a:cs typeface="+mn-cs"/>
            </a:endParaRPr>
          </a:p>
        </p:txBody>
      </p:sp>
      <p:sp>
        <p:nvSpPr>
          <p:cNvPr id="17" name="Oval 16"/>
          <p:cNvSpPr/>
          <p:nvPr/>
        </p:nvSpPr>
        <p:spPr>
          <a:xfrm>
            <a:off x="1562100" y="927100"/>
            <a:ext cx="1320800" cy="1329489"/>
          </a:xfrm>
          <a:prstGeom prst="ellipse">
            <a:avLst/>
          </a:prstGeom>
          <a:noFill/>
          <a:ln w="63500" cap="flat" cmpd="sng" algn="ctr">
            <a:solidFill>
              <a:srgbClr val="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350" b="0" i="0" u="none" strike="noStrike" kern="0" cap="none" spc="0" normalizeH="0" baseline="0" noProof="0" dirty="0">
                <a:ln>
                  <a:noFill/>
                </a:ln>
                <a:solidFill>
                  <a:srgbClr val="FFFFFF"/>
                </a:solidFill>
                <a:effectLst/>
                <a:uLnTx/>
                <a:uFillTx/>
                <a:latin typeface="Roboto Condensed Light"/>
                <a:ea typeface="+mn-ea"/>
                <a:cs typeface="+mn-cs"/>
              </a:rPr>
              <a:t>$</a:t>
            </a:r>
            <a:r>
              <a:rPr kumimoji="0" lang="en-US" sz="2350" b="0" i="0" u="none" strike="noStrike" kern="0" cap="none" spc="0" normalizeH="0" baseline="0" noProof="0" dirty="0">
                <a:ln>
                  <a:noFill/>
                </a:ln>
                <a:solidFill>
                  <a:schemeClr val="bg1"/>
                </a:solidFill>
                <a:effectLst/>
                <a:uLnTx/>
                <a:uFillTx/>
                <a:latin typeface="Roboto Condensed Light"/>
                <a:ea typeface="+mn-ea"/>
                <a:cs typeface="+mn-cs"/>
              </a:rPr>
              <a:t>11</a:t>
            </a:r>
            <a:r>
              <a:rPr kumimoji="0" lang="en-US" sz="2350" b="0" i="0" u="none" strike="noStrike" kern="0" cap="none" spc="0" normalizeH="0" baseline="0" noProof="0" dirty="0">
                <a:ln>
                  <a:noFill/>
                </a:ln>
                <a:solidFill>
                  <a:srgbClr val="FFFFFF"/>
                </a:solidFill>
                <a:effectLst/>
                <a:uLnTx/>
                <a:uFillTx/>
                <a:latin typeface="Roboto Condensed Light"/>
                <a:ea typeface="+mn-ea"/>
                <a:cs typeface="+mn-cs"/>
              </a:rPr>
              <a:t>m</a:t>
            </a:r>
          </a:p>
        </p:txBody>
      </p:sp>
      <p:sp>
        <p:nvSpPr>
          <p:cNvPr id="18" name="TextBox 17"/>
          <p:cNvSpPr txBox="1"/>
          <p:nvPr/>
        </p:nvSpPr>
        <p:spPr>
          <a:xfrm>
            <a:off x="241300" y="496587"/>
            <a:ext cx="3962401" cy="338554"/>
          </a:xfrm>
          <a:prstGeom prst="rect">
            <a:avLst/>
          </a:prstGeom>
          <a:noFill/>
        </p:spPr>
        <p:txBody>
          <a:bodyPr wrap="square" lIns="0" tIns="0" rIns="0" bIns="0" rtlCol="0">
            <a:sp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FFFFFF"/>
                </a:solidFill>
                <a:effectLst/>
                <a:uLnTx/>
                <a:uFillTx/>
              </a:rPr>
              <a:t>Investment need</a:t>
            </a:r>
          </a:p>
        </p:txBody>
      </p:sp>
      <p:sp>
        <p:nvSpPr>
          <p:cNvPr id="19" name="Oval 18"/>
          <p:cNvSpPr/>
          <p:nvPr/>
        </p:nvSpPr>
        <p:spPr>
          <a:xfrm>
            <a:off x="1422400" y="2908300"/>
            <a:ext cx="1612900" cy="1329489"/>
          </a:xfrm>
          <a:prstGeom prst="ellipse">
            <a:avLst/>
          </a:prstGeom>
          <a:noFill/>
          <a:ln w="63500" cap="flat" cmpd="sng" algn="ctr">
            <a:solidFill>
              <a:srgbClr val="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FFFFFF"/>
                </a:solidFill>
                <a:effectLst/>
                <a:uLnTx/>
                <a:uFillTx/>
                <a:latin typeface="Roboto Condensed Light"/>
                <a:ea typeface="+mn-ea"/>
                <a:cs typeface="+mn-cs"/>
              </a:rPr>
              <a:t>67,000</a:t>
            </a:r>
          </a:p>
        </p:txBody>
      </p:sp>
      <p:sp>
        <p:nvSpPr>
          <p:cNvPr id="20" name="TextBox 19"/>
          <p:cNvSpPr txBox="1"/>
          <p:nvPr/>
        </p:nvSpPr>
        <p:spPr>
          <a:xfrm>
            <a:off x="241300" y="2477787"/>
            <a:ext cx="3962401" cy="338554"/>
          </a:xfrm>
          <a:prstGeom prst="rect">
            <a:avLst/>
          </a:prstGeom>
          <a:noFill/>
        </p:spPr>
        <p:txBody>
          <a:bodyPr wrap="square" lIns="0" tIns="0" rIns="0" bIns="0" rtlCol="0">
            <a:sp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FFFFFF"/>
                </a:solidFill>
                <a:effectLst/>
                <a:uLnTx/>
                <a:uFillTx/>
              </a:rPr>
              <a:t>Programme participants</a:t>
            </a:r>
          </a:p>
        </p:txBody>
      </p:sp>
      <p:sp>
        <p:nvSpPr>
          <p:cNvPr id="21" name="Oval 20"/>
          <p:cNvSpPr/>
          <p:nvPr/>
        </p:nvSpPr>
        <p:spPr>
          <a:xfrm>
            <a:off x="520700" y="5080000"/>
            <a:ext cx="1320800" cy="1329489"/>
          </a:xfrm>
          <a:prstGeom prst="ellipse">
            <a:avLst/>
          </a:prstGeom>
          <a:noFill/>
          <a:ln w="63500" cap="flat" cmpd="sng" algn="ctr">
            <a:solidFill>
              <a:srgbClr val="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FFFFFF"/>
                </a:solidFill>
                <a:effectLst/>
                <a:uLnTx/>
                <a:uFillTx/>
                <a:latin typeface="Roboto Condensed Light"/>
                <a:ea typeface="+mn-ea"/>
                <a:cs typeface="+mn-cs"/>
              </a:rPr>
              <a:t>15m</a:t>
            </a:r>
          </a:p>
        </p:txBody>
      </p:sp>
      <p:sp>
        <p:nvSpPr>
          <p:cNvPr id="22" name="TextBox 21"/>
          <p:cNvSpPr txBox="1"/>
          <p:nvPr/>
        </p:nvSpPr>
        <p:spPr>
          <a:xfrm>
            <a:off x="190501" y="4382787"/>
            <a:ext cx="1981199" cy="670953"/>
          </a:xfrm>
          <a:prstGeom prst="rect">
            <a:avLst/>
          </a:prstGeom>
          <a:noFill/>
        </p:spPr>
        <p:txBody>
          <a:bodyPr wrap="square" lIns="0" tIns="0" rIns="0" bIns="0" rtlCol="0">
            <a:sp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FFFFFF"/>
                </a:solidFill>
                <a:effectLst/>
                <a:uLnTx/>
                <a:uFillTx/>
              </a:rPr>
              <a:t>Trees </a:t>
            </a:r>
          </a:p>
          <a:p>
            <a:pPr marL="0" marR="0" lvl="0" indent="0" algn="ctr" defTabSz="914400" eaLnBrk="1" fontAlgn="auto" latinLnBrk="0" hangingPunct="1">
              <a:lnSpc>
                <a:spcPct val="9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FFFFFF"/>
                </a:solidFill>
                <a:effectLst/>
                <a:uLnTx/>
                <a:uFillTx/>
              </a:rPr>
              <a:t>planted</a:t>
            </a:r>
          </a:p>
        </p:txBody>
      </p:sp>
      <p:sp>
        <p:nvSpPr>
          <p:cNvPr id="23" name="Oval 22"/>
          <p:cNvSpPr/>
          <p:nvPr/>
        </p:nvSpPr>
        <p:spPr>
          <a:xfrm>
            <a:off x="2628900" y="5080000"/>
            <a:ext cx="1320800" cy="1329489"/>
          </a:xfrm>
          <a:prstGeom prst="ellipse">
            <a:avLst/>
          </a:prstGeom>
          <a:noFill/>
          <a:ln w="63500" cap="flat" cmpd="sng" algn="ctr">
            <a:solidFill>
              <a:srgbClr val="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FFFFFF"/>
                </a:solidFill>
                <a:effectLst/>
                <a:uLnTx/>
                <a:uFillTx/>
                <a:latin typeface="Roboto Condensed Light"/>
                <a:ea typeface="+mn-ea"/>
                <a:cs typeface="+mn-cs"/>
              </a:rPr>
              <a:t>16m</a:t>
            </a:r>
          </a:p>
        </p:txBody>
      </p:sp>
      <p:sp>
        <p:nvSpPr>
          <p:cNvPr id="24" name="TextBox 23"/>
          <p:cNvSpPr txBox="1"/>
          <p:nvPr/>
        </p:nvSpPr>
        <p:spPr>
          <a:xfrm>
            <a:off x="2438400" y="4382787"/>
            <a:ext cx="1866900" cy="670953"/>
          </a:xfrm>
          <a:prstGeom prst="rect">
            <a:avLst/>
          </a:prstGeom>
          <a:noFill/>
        </p:spPr>
        <p:txBody>
          <a:bodyPr wrap="square" lIns="0" tIns="0" rIns="0" bIns="0" rtlCol="0">
            <a:sp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FFFFFF"/>
                </a:solidFill>
                <a:effectLst/>
                <a:uLnTx/>
                <a:uFillTx/>
              </a:rPr>
              <a:t>tCO</a:t>
            </a:r>
            <a:r>
              <a:rPr kumimoji="0" lang="en-US" sz="2400" b="0" i="0" u="none" strike="noStrike" kern="0" cap="none" spc="0" normalizeH="0" baseline="-25000" noProof="0" dirty="0">
                <a:ln>
                  <a:noFill/>
                </a:ln>
                <a:solidFill>
                  <a:srgbClr val="FFFFFF"/>
                </a:solidFill>
                <a:effectLst/>
                <a:uLnTx/>
                <a:uFillTx/>
              </a:rPr>
              <a:t>2</a:t>
            </a:r>
            <a:r>
              <a:rPr kumimoji="0" lang="en-US" sz="2400" b="0" i="0" u="none" strike="noStrike" kern="0" cap="none" spc="0" normalizeH="0" baseline="0" noProof="0" dirty="0">
                <a:ln>
                  <a:noFill/>
                </a:ln>
                <a:solidFill>
                  <a:srgbClr val="FFFFFF"/>
                </a:solidFill>
                <a:effectLst/>
                <a:uLnTx/>
                <a:uFillTx/>
              </a:rPr>
              <a:t>e captured</a:t>
            </a:r>
          </a:p>
        </p:txBody>
      </p:sp>
      <p:sp>
        <p:nvSpPr>
          <p:cNvPr id="13" name="Rectangle 12"/>
          <p:cNvSpPr/>
          <p:nvPr/>
        </p:nvSpPr>
        <p:spPr>
          <a:xfrm>
            <a:off x="4445000" y="6514316"/>
            <a:ext cx="7747000" cy="343684"/>
          </a:xfrm>
          <a:prstGeom prst="rect">
            <a:avLst/>
          </a:prstGeom>
        </p:spPr>
        <p:txBody>
          <a:bodyPr wrap="square">
            <a:spAutoFit/>
          </a:bodyPr>
          <a:lstStyle/>
          <a:p>
            <a:pPr>
              <a:lnSpc>
                <a:spcPct val="120000"/>
              </a:lnSpc>
            </a:pPr>
            <a:r>
              <a:rPr lang="en-US" sz="1400" dirty="0">
                <a:solidFill>
                  <a:srgbClr val="000000"/>
                </a:solidFill>
                <a:ea typeface="Open Sans Light" panose="020B0306030504020204" pitchFamily="34" charset="0"/>
                <a:cs typeface="Open Sans Light" panose="020B0306030504020204" pitchFamily="34" charset="0"/>
              </a:rPr>
              <a:t>* There is some degree of flexibility in the selection of sites, and other countries may be considered</a:t>
            </a:r>
            <a:endParaRPr lang="en-US" sz="1400" b="1" dirty="0">
              <a:solidFill>
                <a:srgbClr val="000000"/>
              </a:solidFill>
              <a:ea typeface="Open Sans Light" panose="020B0306030504020204" pitchFamily="34" charset="0"/>
              <a:cs typeface="Open Sans Light" panose="020B0306030504020204" pitchFamily="34" charset="0"/>
            </a:endParaRPr>
          </a:p>
        </p:txBody>
      </p:sp>
      <p:sp>
        <p:nvSpPr>
          <p:cNvPr id="14" name="Rectangle 13"/>
          <p:cNvSpPr/>
          <p:nvPr/>
        </p:nvSpPr>
        <p:spPr>
          <a:xfrm>
            <a:off x="11799344" y="6343134"/>
            <a:ext cx="392656" cy="338554"/>
          </a:xfrm>
          <a:prstGeom prst="rect">
            <a:avLst/>
          </a:prstGeom>
        </p:spPr>
        <p:txBody>
          <a:bodyPr wrap="none">
            <a:spAutoFit/>
          </a:bodyPr>
          <a:lstStyle/>
          <a:p>
            <a:fld id="{41E43B4A-7628-478F-BD81-93B0BA7BE246}" type="slidenum">
              <a:rPr lang="id-ID" sz="1600"/>
              <a:pPr/>
              <a:t>12</a:t>
            </a:fld>
            <a:endParaRPr lang="en-US" sz="1600" dirty="0"/>
          </a:p>
        </p:txBody>
      </p:sp>
    </p:spTree>
    <p:extLst>
      <p:ext uri="{BB962C8B-B14F-4D97-AF65-F5344CB8AC3E}">
        <p14:creationId xmlns:p14="http://schemas.microsoft.com/office/powerpoint/2010/main" val="2843668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81504"/>
          </a:xfrm>
        </p:spPr>
        <p:txBody>
          <a:bodyPr>
            <a:normAutofit/>
          </a:bodyPr>
          <a:lstStyle/>
          <a:p>
            <a:pPr algn="ctr"/>
            <a:r>
              <a:rPr lang="en-GB" sz="2800" b="1" dirty="0"/>
              <a:t>Expanding TIST – the business model</a:t>
            </a:r>
          </a:p>
        </p:txBody>
      </p:sp>
      <p:sp>
        <p:nvSpPr>
          <p:cNvPr id="3" name="Content Placeholder 2"/>
          <p:cNvSpPr>
            <a:spLocks noGrp="1"/>
          </p:cNvSpPr>
          <p:nvPr>
            <p:ph idx="1"/>
          </p:nvPr>
        </p:nvSpPr>
        <p:spPr>
          <a:xfrm>
            <a:off x="419100" y="1384300"/>
            <a:ext cx="11366500" cy="5206999"/>
          </a:xfrm>
        </p:spPr>
        <p:txBody>
          <a:bodyPr>
            <a:normAutofit/>
          </a:bodyPr>
          <a:lstStyle/>
          <a:p>
            <a:r>
              <a:rPr lang="en-GB" sz="2000" dirty="0">
                <a:solidFill>
                  <a:prstClr val="black"/>
                </a:solidFill>
              </a:rPr>
              <a:t>The existing TIST business model will remain unchanged but strengthening of governance and operational capacity is planned in some areas</a:t>
            </a:r>
          </a:p>
          <a:p>
            <a:r>
              <a:rPr lang="en-GB" sz="2000" dirty="0"/>
              <a:t>CAAC’s costs will amount to $3.17/tCO2e absorbed, and $4.20/tree planted </a:t>
            </a:r>
            <a:endParaRPr lang="en-GB" sz="2000" dirty="0">
              <a:solidFill>
                <a:prstClr val="black"/>
              </a:solidFill>
            </a:endParaRPr>
          </a:p>
          <a:p>
            <a:r>
              <a:rPr lang="en-GB" sz="2000" dirty="0">
                <a:solidFill>
                  <a:prstClr val="black"/>
                </a:solidFill>
              </a:rPr>
              <a:t>Projections assume a small carbon price increase to $10 per tCO2e over monetisation period, offering a sustainab</a:t>
            </a:r>
            <a:r>
              <a:rPr lang="en-GB" sz="2000" dirty="0"/>
              <a:t>le and profitable business model and significant additional benefits for small farmers if carbon prices increase further (as projected)</a:t>
            </a:r>
          </a:p>
          <a:p>
            <a:endParaRPr lang="en-GB" sz="1800" dirty="0">
              <a:solidFill>
                <a:prstClr val="black"/>
              </a:solidFill>
            </a:endParaRPr>
          </a:p>
          <a:p>
            <a:endParaRPr lang="en-GB" sz="1800" dirty="0">
              <a:solidFill>
                <a:prstClr val="black"/>
              </a:solidFill>
            </a:endParaRPr>
          </a:p>
          <a:p>
            <a:endParaRPr lang="en-GB" sz="1800" dirty="0">
              <a:solidFill>
                <a:prstClr val="black"/>
              </a:solidFill>
            </a:endParaRPr>
          </a:p>
          <a:p>
            <a:endParaRPr lang="en-GB" sz="1800" dirty="0">
              <a:solidFill>
                <a:prstClr val="black"/>
              </a:solidFill>
            </a:endParaRPr>
          </a:p>
          <a:p>
            <a:endParaRPr lang="en-GB" sz="1800" dirty="0">
              <a:solidFill>
                <a:prstClr val="black"/>
              </a:solidFill>
            </a:endParaRPr>
          </a:p>
          <a:p>
            <a:endParaRPr lang="en-GB" sz="1800" dirty="0">
              <a:solidFill>
                <a:prstClr val="black"/>
              </a:solidFill>
            </a:endParaRPr>
          </a:p>
          <a:p>
            <a:endParaRPr lang="en-GB" sz="1800" dirty="0">
              <a:solidFill>
                <a:prstClr val="black"/>
              </a:solidFill>
            </a:endParaRPr>
          </a:p>
          <a:p>
            <a:r>
              <a:rPr lang="en-GB" sz="2000" dirty="0">
                <a:solidFill>
                  <a:prstClr val="black"/>
                </a:solidFill>
              </a:rPr>
              <a:t>The model is however sustainable even at current low carbon market prices</a:t>
            </a:r>
          </a:p>
        </p:txBody>
      </p:sp>
      <p:sp>
        <p:nvSpPr>
          <p:cNvPr id="8" name="Rounded Rectangle 7"/>
          <p:cNvSpPr/>
          <p:nvPr/>
        </p:nvSpPr>
        <p:spPr>
          <a:xfrm>
            <a:off x="1219200" y="3594100"/>
            <a:ext cx="9766300" cy="2209800"/>
          </a:xfrm>
          <a:prstGeom prst="roundRect">
            <a:avLst/>
          </a:prstGeom>
          <a:solidFill>
            <a:srgbClr val="1F497D"/>
          </a:solidFill>
        </p:spPr>
        <p:style>
          <a:lnRef idx="1">
            <a:schemeClr val="accent1"/>
          </a:lnRef>
          <a:fillRef idx="3">
            <a:schemeClr val="accent1"/>
          </a:fillRef>
          <a:effectRef idx="2">
            <a:schemeClr val="accent1"/>
          </a:effectRef>
          <a:fontRef idx="minor">
            <a:schemeClr val="lt1"/>
          </a:fontRef>
        </p:style>
        <p:txBody>
          <a:bodyPr rtlCol="0" anchor="ctr"/>
          <a:lstStyle/>
          <a:p>
            <a:r>
              <a:rPr lang="en-GB" sz="2400" dirty="0"/>
              <a:t>Between 2017 and 2046, at a market price of $10 per tCO2e, CAAC will generate: </a:t>
            </a:r>
          </a:p>
          <a:p>
            <a:pPr marL="742950" lvl="1" indent="-285750">
              <a:buFont typeface="Arial"/>
              <a:buChar char="•"/>
            </a:pPr>
            <a:r>
              <a:rPr lang="en-GB" sz="2000" dirty="0"/>
              <a:t>A net cash gain in excess of $80m </a:t>
            </a:r>
          </a:p>
          <a:p>
            <a:pPr marL="742950" lvl="1" indent="-285750">
              <a:lnSpc>
                <a:spcPct val="100000"/>
              </a:lnSpc>
              <a:buFont typeface="Arial"/>
              <a:buChar char="•"/>
            </a:pPr>
            <a:r>
              <a:rPr lang="en-GB" sz="2000" dirty="0"/>
              <a:t>Aggregate carbon benefits to farmers of $</a:t>
            </a:r>
            <a:r>
              <a:rPr lang="en-GB" sz="2000" dirty="0">
                <a:solidFill>
                  <a:schemeClr val="bg1"/>
                </a:solidFill>
              </a:rPr>
              <a:t>245m</a:t>
            </a:r>
          </a:p>
          <a:p>
            <a:pPr marL="742950" lvl="1" indent="-285750">
              <a:buFont typeface="Arial"/>
              <a:buChar char="•"/>
            </a:pPr>
            <a:r>
              <a:rPr lang="en-GB" sz="2000" dirty="0">
                <a:solidFill>
                  <a:schemeClr val="bg1"/>
                </a:solidFill>
              </a:rPr>
              <a:t>Aggregate non-carbon benefits to farmers of $500m</a:t>
            </a:r>
          </a:p>
          <a:p>
            <a:pPr marL="742950" lvl="1" indent="-285750">
              <a:lnSpc>
                <a:spcPct val="100000"/>
              </a:lnSpc>
              <a:buFont typeface="Arial"/>
              <a:buChar char="•"/>
            </a:pPr>
            <a:r>
              <a:rPr lang="en-GB" sz="2000" dirty="0"/>
              <a:t>Social benefits in excess of </a:t>
            </a:r>
            <a:r>
              <a:rPr lang="en-GB" sz="2000" dirty="0">
                <a:solidFill>
                  <a:srgbClr val="FFFFFF"/>
                </a:solidFill>
              </a:rPr>
              <a:t>$1.2bn</a:t>
            </a:r>
          </a:p>
        </p:txBody>
      </p:sp>
      <p:sp>
        <p:nvSpPr>
          <p:cNvPr id="5" name="Rectangle 4"/>
          <p:cNvSpPr/>
          <p:nvPr/>
        </p:nvSpPr>
        <p:spPr>
          <a:xfrm>
            <a:off x="11354363" y="6241534"/>
            <a:ext cx="392656" cy="338554"/>
          </a:xfrm>
          <a:prstGeom prst="rect">
            <a:avLst/>
          </a:prstGeom>
        </p:spPr>
        <p:txBody>
          <a:bodyPr wrap="none">
            <a:spAutoFit/>
          </a:bodyPr>
          <a:lstStyle/>
          <a:p>
            <a:fld id="{41E43B4A-7628-478F-BD81-93B0BA7BE246}" type="slidenum">
              <a:rPr lang="id-ID" sz="1600"/>
              <a:pPr/>
              <a:t>13</a:t>
            </a:fld>
            <a:endParaRPr lang="en-US" sz="1600" dirty="0"/>
          </a:p>
        </p:txBody>
      </p:sp>
    </p:spTree>
    <p:extLst>
      <p:ext uri="{BB962C8B-B14F-4D97-AF65-F5344CB8AC3E}">
        <p14:creationId xmlns:p14="http://schemas.microsoft.com/office/powerpoint/2010/main" val="6747989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23446"/>
          </a:xfrm>
        </p:spPr>
        <p:txBody>
          <a:bodyPr>
            <a:normAutofit/>
          </a:bodyPr>
          <a:lstStyle/>
          <a:p>
            <a:pPr algn="ctr"/>
            <a:r>
              <a:rPr lang="en-GB" sz="2800" b="1" dirty="0"/>
              <a:t>Expansion of the TIST structure</a:t>
            </a:r>
          </a:p>
        </p:txBody>
      </p:sp>
      <p:grpSp>
        <p:nvGrpSpPr>
          <p:cNvPr id="15" name="Group 14"/>
          <p:cNvGrpSpPr/>
          <p:nvPr/>
        </p:nvGrpSpPr>
        <p:grpSpPr>
          <a:xfrm>
            <a:off x="589433" y="1235087"/>
            <a:ext cx="6321306" cy="3641712"/>
            <a:chOff x="1326033" y="1057287"/>
            <a:chExt cx="6321306" cy="3641712"/>
          </a:xfrm>
        </p:grpSpPr>
        <p:grpSp>
          <p:nvGrpSpPr>
            <p:cNvPr id="11" name="Group 10"/>
            <p:cNvGrpSpPr/>
            <p:nvPr/>
          </p:nvGrpSpPr>
          <p:grpSpPr>
            <a:xfrm>
              <a:off x="1326033" y="1057287"/>
              <a:ext cx="6321306" cy="3032113"/>
              <a:chOff x="1326033" y="1057287"/>
              <a:chExt cx="6321306" cy="3032113"/>
            </a:xfrm>
          </p:grpSpPr>
          <p:grpSp>
            <p:nvGrpSpPr>
              <p:cNvPr id="36" name="Group 35"/>
              <p:cNvGrpSpPr/>
              <p:nvPr/>
            </p:nvGrpSpPr>
            <p:grpSpPr>
              <a:xfrm>
                <a:off x="1326033" y="1057287"/>
                <a:ext cx="6321306" cy="3032113"/>
                <a:chOff x="884972" y="1632153"/>
                <a:chExt cx="6381974" cy="3624434"/>
              </a:xfrm>
              <a:solidFill>
                <a:srgbClr val="1F497D"/>
              </a:solidFill>
            </p:grpSpPr>
            <p:sp>
              <p:nvSpPr>
                <p:cNvPr id="37" name="Rounded Rectangle 36"/>
                <p:cNvSpPr/>
                <p:nvPr/>
              </p:nvSpPr>
              <p:spPr>
                <a:xfrm>
                  <a:off x="1630138" y="1632153"/>
                  <a:ext cx="2390915" cy="910606"/>
                </a:xfrm>
                <a:prstGeom prst="roundRect">
                  <a:avLst/>
                </a:prstGeom>
                <a:grpFill/>
                <a:ln w="9525" cap="flat" cmpd="sng" algn="ctr">
                  <a:solidFill>
                    <a:srgbClr val="1F497D"/>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500" b="0" i="0" u="none" strike="noStrike" kern="0" cap="none" spc="0" normalizeH="0" baseline="0" noProof="0" dirty="0">
                      <a:ln>
                        <a:noFill/>
                      </a:ln>
                      <a:solidFill>
                        <a:schemeClr val="bg1"/>
                      </a:solidFill>
                      <a:effectLst/>
                      <a:uLnTx/>
                      <a:uFillTx/>
                      <a:latin typeface="Calibri"/>
                      <a:ea typeface="+mn-ea"/>
                      <a:cs typeface="+mn-cs"/>
                    </a:rPr>
                    <a:t>IE4I</a:t>
                  </a:r>
                </a:p>
                <a:p>
                  <a:pPr algn="ctr">
                    <a:defRPr/>
                  </a:pPr>
                  <a:r>
                    <a:rPr lang="is-IS" kern="0" dirty="0">
                      <a:solidFill>
                        <a:schemeClr val="bg1"/>
                      </a:solidFill>
                    </a:rPr>
                    <a:t>(US 501c3)</a:t>
                  </a:r>
                  <a:endParaRPr kumimoji="0" lang="en-US" b="0" i="0" u="none" strike="noStrike" kern="0" cap="none" spc="0" normalizeH="0" baseline="0" noProof="0" dirty="0">
                    <a:ln>
                      <a:noFill/>
                    </a:ln>
                    <a:solidFill>
                      <a:schemeClr val="bg1"/>
                    </a:solidFill>
                    <a:effectLst/>
                    <a:uLnTx/>
                    <a:uFillTx/>
                    <a:latin typeface="Calibri"/>
                  </a:endParaRPr>
                </a:p>
              </p:txBody>
            </p:sp>
            <p:sp>
              <p:nvSpPr>
                <p:cNvPr id="39" name="Rounded Rectangle 38"/>
                <p:cNvSpPr/>
                <p:nvPr/>
              </p:nvSpPr>
              <p:spPr>
                <a:xfrm>
                  <a:off x="3120880" y="2995414"/>
                  <a:ext cx="1904876" cy="910606"/>
                </a:xfrm>
                <a:prstGeom prst="roundRect">
                  <a:avLst/>
                </a:prstGeom>
                <a:grpFill/>
                <a:ln w="9525" cap="flat" cmpd="sng" algn="ctr">
                  <a:solidFill>
                    <a:srgbClr val="1F497D"/>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500" b="0" i="0" u="none" strike="noStrike" kern="0" cap="none" spc="0" normalizeH="0" baseline="0" noProof="0" dirty="0">
                      <a:ln>
                        <a:noFill/>
                      </a:ln>
                      <a:solidFill>
                        <a:schemeClr val="bg1"/>
                      </a:solidFill>
                      <a:effectLst/>
                      <a:uLnTx/>
                      <a:uFillTx/>
                      <a:latin typeface="Calibri"/>
                      <a:ea typeface="+mn-ea"/>
                      <a:cs typeface="+mn-cs"/>
                    </a:rPr>
                    <a:t>CAAC</a:t>
                  </a:r>
                </a:p>
              </p:txBody>
            </p:sp>
            <p:cxnSp>
              <p:nvCxnSpPr>
                <p:cNvPr id="40" name="Straight Connector 39"/>
                <p:cNvCxnSpPr>
                  <a:stCxn id="39" idx="2"/>
                </p:cNvCxnSpPr>
                <p:nvPr/>
              </p:nvCxnSpPr>
              <p:spPr>
                <a:xfrm>
                  <a:off x="4073318" y="3906020"/>
                  <a:ext cx="0" cy="239633"/>
                </a:xfrm>
                <a:prstGeom prst="line">
                  <a:avLst/>
                </a:prstGeom>
                <a:grpFill/>
                <a:ln w="38100" cap="flat" cmpd="sng" algn="ctr">
                  <a:solidFill>
                    <a:srgbClr val="1F497D"/>
                  </a:solidFill>
                  <a:prstDash val="solid"/>
                </a:ln>
                <a:effectLst>
                  <a:outerShdw blurRad="40000" dist="20000" dir="5400000" rotWithShape="0">
                    <a:srgbClr val="000000">
                      <a:alpha val="38000"/>
                    </a:srgbClr>
                  </a:outerShdw>
                </a:effectLst>
              </p:spPr>
            </p:cxnSp>
            <p:sp>
              <p:nvSpPr>
                <p:cNvPr id="41" name="Rounded Rectangle 40"/>
                <p:cNvSpPr/>
                <p:nvPr/>
              </p:nvSpPr>
              <p:spPr>
                <a:xfrm>
                  <a:off x="3074874" y="4345980"/>
                  <a:ext cx="2014992" cy="910606"/>
                </a:xfrm>
                <a:prstGeom prst="roundRect">
                  <a:avLst/>
                </a:prstGeom>
                <a:grpFill/>
                <a:ln w="9525" cap="flat" cmpd="sng" algn="ctr">
                  <a:solidFill>
                    <a:srgbClr val="1F497D"/>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a:ln>
                        <a:noFill/>
                      </a:ln>
                      <a:solidFill>
                        <a:srgbClr val="FFFFFF"/>
                      </a:solidFill>
                      <a:effectLst/>
                      <a:uLnTx/>
                      <a:uFillTx/>
                      <a:latin typeface="Calibri"/>
                      <a:ea typeface="+mn-ea"/>
                      <a:cs typeface="+mn-cs"/>
                    </a:rPr>
                    <a:t>CAAC Tanzania UMET</a:t>
                  </a:r>
                </a:p>
              </p:txBody>
            </p:sp>
            <p:grpSp>
              <p:nvGrpSpPr>
                <p:cNvPr id="42" name="Group 41"/>
                <p:cNvGrpSpPr/>
                <p:nvPr/>
              </p:nvGrpSpPr>
              <p:grpSpPr>
                <a:xfrm rot="10800000">
                  <a:off x="1896238" y="4142292"/>
                  <a:ext cx="2177080" cy="203688"/>
                  <a:chOff x="2965136" y="2552093"/>
                  <a:chExt cx="2177080" cy="563136"/>
                </a:xfrm>
                <a:grpFill/>
              </p:grpSpPr>
              <p:cxnSp>
                <p:nvCxnSpPr>
                  <p:cNvPr id="48" name="Elbow Connector 47"/>
                  <p:cNvCxnSpPr/>
                  <p:nvPr/>
                </p:nvCxnSpPr>
                <p:spPr>
                  <a:xfrm rot="16200000" flipH="1">
                    <a:off x="3237659" y="2279570"/>
                    <a:ext cx="563136" cy="1108181"/>
                  </a:xfrm>
                  <a:prstGeom prst="bentConnector2">
                    <a:avLst/>
                  </a:prstGeom>
                  <a:grpFill/>
                  <a:ln w="38100" cap="flat" cmpd="sng" algn="ctr">
                    <a:solidFill>
                      <a:srgbClr val="1F497D"/>
                    </a:solidFill>
                    <a:prstDash val="solid"/>
                  </a:ln>
                  <a:effectLst>
                    <a:outerShdw blurRad="40000" dist="20000" dir="5400000" rotWithShape="0">
                      <a:srgbClr val="000000">
                        <a:alpha val="38000"/>
                      </a:srgbClr>
                    </a:outerShdw>
                  </a:effectLst>
                </p:spPr>
              </p:cxnSp>
              <p:cxnSp>
                <p:nvCxnSpPr>
                  <p:cNvPr id="49" name="Elbow Connector 48"/>
                  <p:cNvCxnSpPr/>
                  <p:nvPr/>
                </p:nvCxnSpPr>
                <p:spPr>
                  <a:xfrm rot="5400000">
                    <a:off x="4326199" y="2299212"/>
                    <a:ext cx="563136" cy="1068898"/>
                  </a:xfrm>
                  <a:prstGeom prst="bentConnector2">
                    <a:avLst/>
                  </a:prstGeom>
                  <a:grpFill/>
                  <a:ln w="38100" cap="flat" cmpd="sng" algn="ctr">
                    <a:solidFill>
                      <a:srgbClr val="1F497D"/>
                    </a:solidFill>
                    <a:prstDash val="solid"/>
                  </a:ln>
                  <a:effectLst>
                    <a:outerShdw blurRad="40000" dist="20000" dir="5400000" rotWithShape="0">
                      <a:srgbClr val="000000">
                        <a:alpha val="38000"/>
                      </a:srgbClr>
                    </a:outerShdw>
                  </a:effectLst>
                </p:spPr>
              </p:cxnSp>
            </p:grpSp>
            <p:grpSp>
              <p:nvGrpSpPr>
                <p:cNvPr id="43" name="Group 42"/>
                <p:cNvGrpSpPr/>
                <p:nvPr/>
              </p:nvGrpSpPr>
              <p:grpSpPr>
                <a:xfrm rot="10800000">
                  <a:off x="4073317" y="4142293"/>
                  <a:ext cx="2177081" cy="203689"/>
                  <a:chOff x="2965136" y="2552093"/>
                  <a:chExt cx="2177081" cy="563140"/>
                </a:xfrm>
                <a:grpFill/>
              </p:grpSpPr>
              <p:cxnSp>
                <p:nvCxnSpPr>
                  <p:cNvPr id="46" name="Elbow Connector 45"/>
                  <p:cNvCxnSpPr/>
                  <p:nvPr/>
                </p:nvCxnSpPr>
                <p:spPr>
                  <a:xfrm rot="16200000" flipH="1">
                    <a:off x="3237659" y="2279570"/>
                    <a:ext cx="563136" cy="1108181"/>
                  </a:xfrm>
                  <a:prstGeom prst="bentConnector2">
                    <a:avLst/>
                  </a:prstGeom>
                  <a:grpFill/>
                  <a:ln w="38100" cap="flat" cmpd="sng" algn="ctr">
                    <a:solidFill>
                      <a:srgbClr val="1F497D"/>
                    </a:solidFill>
                    <a:prstDash val="solid"/>
                  </a:ln>
                  <a:effectLst>
                    <a:outerShdw blurRad="40000" dist="20000" dir="5400000" rotWithShape="0">
                      <a:srgbClr val="000000">
                        <a:alpha val="38000"/>
                      </a:srgbClr>
                    </a:outerShdw>
                  </a:effectLst>
                </p:spPr>
              </p:cxnSp>
              <p:cxnSp>
                <p:nvCxnSpPr>
                  <p:cNvPr id="47" name="Elbow Connector 46"/>
                  <p:cNvCxnSpPr/>
                  <p:nvPr/>
                </p:nvCxnSpPr>
                <p:spPr>
                  <a:xfrm rot="5400000">
                    <a:off x="4326200" y="2299217"/>
                    <a:ext cx="563135" cy="1068898"/>
                  </a:xfrm>
                  <a:prstGeom prst="bentConnector2">
                    <a:avLst/>
                  </a:prstGeom>
                  <a:grpFill/>
                  <a:ln w="38100" cap="flat" cmpd="sng" algn="ctr">
                    <a:solidFill>
                      <a:srgbClr val="1F497D"/>
                    </a:solidFill>
                    <a:prstDash val="solid"/>
                  </a:ln>
                  <a:effectLst>
                    <a:outerShdw blurRad="40000" dist="20000" dir="5400000" rotWithShape="0">
                      <a:srgbClr val="000000">
                        <a:alpha val="38000"/>
                      </a:srgbClr>
                    </a:outerShdw>
                  </a:effectLst>
                </p:spPr>
              </p:cxnSp>
            </p:grpSp>
            <p:sp>
              <p:nvSpPr>
                <p:cNvPr id="44" name="Rounded Rectangle 43"/>
                <p:cNvSpPr/>
                <p:nvPr/>
              </p:nvSpPr>
              <p:spPr>
                <a:xfrm>
                  <a:off x="5251954" y="4345981"/>
                  <a:ext cx="2014992" cy="910606"/>
                </a:xfrm>
                <a:prstGeom prst="roundRect">
                  <a:avLst/>
                </a:prstGeom>
                <a:grpFill/>
                <a:ln w="9525" cap="flat" cmpd="sng" algn="ctr">
                  <a:solidFill>
                    <a:srgbClr val="1F497D"/>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a:ln>
                        <a:noFill/>
                      </a:ln>
                      <a:solidFill>
                        <a:srgbClr val="FFFFFF"/>
                      </a:solidFill>
                      <a:effectLst/>
                      <a:uLnTx/>
                      <a:uFillTx/>
                      <a:latin typeface="Calibri"/>
                      <a:ea typeface="+mn-ea"/>
                      <a:cs typeface="+mn-cs"/>
                    </a:rPr>
                    <a:t>CAAC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a:ln>
                        <a:noFill/>
                      </a:ln>
                      <a:solidFill>
                        <a:srgbClr val="FFFFFF"/>
                      </a:solidFill>
                      <a:effectLst/>
                      <a:uLnTx/>
                      <a:uFillTx/>
                      <a:latin typeface="Calibri"/>
                      <a:ea typeface="+mn-ea"/>
                      <a:cs typeface="+mn-cs"/>
                    </a:rPr>
                    <a:t>Uganda Branch</a:t>
                  </a:r>
                </a:p>
              </p:txBody>
            </p:sp>
            <p:sp>
              <p:nvSpPr>
                <p:cNvPr id="45" name="Rounded Rectangle 44"/>
                <p:cNvSpPr/>
                <p:nvPr/>
              </p:nvSpPr>
              <p:spPr>
                <a:xfrm>
                  <a:off x="884972" y="4345980"/>
                  <a:ext cx="2014992" cy="910606"/>
                </a:xfrm>
                <a:prstGeom prst="roundRect">
                  <a:avLst/>
                </a:prstGeom>
                <a:grpFill/>
                <a:ln w="9525" cap="flat" cmpd="sng" algn="ctr">
                  <a:solidFill>
                    <a:srgbClr val="1F497D"/>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a:ln>
                        <a:noFill/>
                      </a:ln>
                      <a:solidFill>
                        <a:schemeClr val="bg1"/>
                      </a:solidFill>
                      <a:effectLst/>
                      <a:uLnTx/>
                      <a:uFillTx/>
                      <a:latin typeface="Calibri"/>
                      <a:ea typeface="+mn-ea"/>
                      <a:cs typeface="+mn-cs"/>
                    </a:rPr>
                    <a:t>CAAC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a:ln>
                        <a:noFill/>
                      </a:ln>
                      <a:solidFill>
                        <a:schemeClr val="bg1"/>
                      </a:solidFill>
                      <a:effectLst/>
                      <a:uLnTx/>
                      <a:uFillTx/>
                      <a:latin typeface="Calibri"/>
                      <a:ea typeface="+mn-ea"/>
                      <a:cs typeface="+mn-cs"/>
                    </a:rPr>
                    <a:t>Kenya Branch</a:t>
                  </a:r>
                </a:p>
              </p:txBody>
            </p:sp>
          </p:grpSp>
          <p:sp>
            <p:nvSpPr>
              <p:cNvPr id="50" name="Rounded Rectangle 49"/>
              <p:cNvSpPr/>
              <p:nvPr/>
            </p:nvSpPr>
            <p:spPr>
              <a:xfrm>
                <a:off x="4566014" y="1057287"/>
                <a:ext cx="2368186" cy="761791"/>
              </a:xfrm>
              <a:prstGeom prst="roundRect">
                <a:avLst/>
              </a:prstGeom>
              <a:solidFill>
                <a:srgbClr val="C0504D"/>
              </a:solidFill>
              <a:ln w="9525" cap="flat" cmpd="sng" algn="ctr">
                <a:solidFill>
                  <a:srgbClr val="1F497D"/>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500" b="0" i="0" u="none" strike="noStrike" kern="0" cap="none" spc="0" normalizeH="0" baseline="0" noProof="0" dirty="0">
                    <a:ln>
                      <a:noFill/>
                    </a:ln>
                    <a:solidFill>
                      <a:schemeClr val="bg1"/>
                    </a:solidFill>
                    <a:effectLst/>
                    <a:uLnTx/>
                    <a:uFillTx/>
                    <a:latin typeface="Calibri"/>
                    <a:ea typeface="+mn-ea"/>
                    <a:cs typeface="+mn-cs"/>
                  </a:rPr>
                  <a:t>NewCo</a:t>
                </a:r>
                <a:endParaRPr kumimoji="0" lang="en-US" b="0" i="0" u="none" strike="noStrike" kern="0" cap="none" spc="0" normalizeH="0" baseline="0" noProof="0" dirty="0">
                  <a:ln>
                    <a:noFill/>
                  </a:ln>
                  <a:solidFill>
                    <a:schemeClr val="bg1"/>
                  </a:solidFill>
                  <a:effectLst/>
                  <a:uLnTx/>
                  <a:uFillTx/>
                  <a:latin typeface="Calibri"/>
                </a:endParaRPr>
              </a:p>
              <a:p>
                <a:pPr algn="ctr">
                  <a:defRPr/>
                </a:pPr>
                <a:r>
                  <a:rPr lang="is-IS" kern="0" dirty="0">
                    <a:solidFill>
                      <a:schemeClr val="bg1"/>
                    </a:solidFill>
                  </a:rPr>
                  <a:t>(</a:t>
                </a:r>
                <a:r>
                  <a:rPr lang="en-US" kern="0" dirty="0">
                    <a:solidFill>
                      <a:schemeClr val="bg1"/>
                    </a:solidFill>
                  </a:rPr>
                  <a:t>not-for-profit charity</a:t>
                </a:r>
                <a:r>
                  <a:rPr lang="is-IS" kern="0" dirty="0">
                    <a:solidFill>
                      <a:schemeClr val="bg1"/>
                    </a:solidFill>
                  </a:rPr>
                  <a:t>)</a:t>
                </a:r>
                <a:endParaRPr lang="en-US" kern="0" dirty="0">
                  <a:solidFill>
                    <a:schemeClr val="bg1"/>
                  </a:solidFill>
                </a:endParaRPr>
              </a:p>
            </p:txBody>
          </p:sp>
        </p:grpSp>
        <p:cxnSp>
          <p:nvCxnSpPr>
            <p:cNvPr id="51" name="Elbow Connector 50"/>
            <p:cNvCxnSpPr/>
            <p:nvPr/>
          </p:nvCxnSpPr>
          <p:spPr>
            <a:xfrm rot="10800000">
              <a:off x="3251200" y="2044700"/>
              <a:ext cx="1245568" cy="178008"/>
            </a:xfrm>
            <a:prstGeom prst="bentConnector3">
              <a:avLst>
                <a:gd name="adj1" fmla="val 1058"/>
              </a:avLst>
            </a:prstGeom>
            <a:solidFill>
              <a:srgbClr val="1F497D"/>
            </a:solidFill>
            <a:ln w="38100" cap="flat" cmpd="sng" algn="ctr">
              <a:solidFill>
                <a:srgbClr val="1F497D"/>
              </a:solidFill>
              <a:prstDash val="solid"/>
            </a:ln>
            <a:effectLst>
              <a:outerShdw blurRad="40000" dist="20000" dir="5400000" rotWithShape="0">
                <a:srgbClr val="000000">
                  <a:alpha val="38000"/>
                </a:srgbClr>
              </a:outerShdw>
            </a:effectLst>
          </p:spPr>
        </p:cxnSp>
        <p:cxnSp>
          <p:nvCxnSpPr>
            <p:cNvPr id="52" name="Elbow Connector 51"/>
            <p:cNvCxnSpPr/>
            <p:nvPr/>
          </p:nvCxnSpPr>
          <p:spPr>
            <a:xfrm flipV="1">
              <a:off x="4496768" y="2044700"/>
              <a:ext cx="1256332" cy="165309"/>
            </a:xfrm>
            <a:prstGeom prst="bentConnector3">
              <a:avLst>
                <a:gd name="adj1" fmla="val -1555"/>
              </a:avLst>
            </a:prstGeom>
            <a:solidFill>
              <a:srgbClr val="1F497D"/>
            </a:solidFill>
            <a:ln w="38100" cap="flat" cmpd="sng" algn="ctr">
              <a:solidFill>
                <a:srgbClr val="1F497D"/>
              </a:solidFill>
              <a:prstDash val="solid"/>
            </a:ln>
            <a:effectLst>
              <a:outerShdw blurRad="40000" dist="20000" dir="5400000" rotWithShape="0">
                <a:srgbClr val="000000">
                  <a:alpha val="38000"/>
                </a:srgbClr>
              </a:outerShdw>
            </a:effectLst>
          </p:spPr>
        </p:cxnSp>
        <p:cxnSp>
          <p:nvCxnSpPr>
            <p:cNvPr id="54" name="Straight Connector 53"/>
            <p:cNvCxnSpPr/>
            <p:nvPr/>
          </p:nvCxnSpPr>
          <p:spPr>
            <a:xfrm>
              <a:off x="5754068" y="1841949"/>
              <a:ext cx="0" cy="200471"/>
            </a:xfrm>
            <a:prstGeom prst="line">
              <a:avLst/>
            </a:prstGeom>
            <a:solidFill>
              <a:srgbClr val="1F497D"/>
            </a:solidFill>
            <a:ln w="38100" cap="flat" cmpd="sng" algn="ctr">
              <a:solidFill>
                <a:srgbClr val="1F497D"/>
              </a:solidFill>
              <a:prstDash val="solid"/>
            </a:ln>
            <a:effectLst>
              <a:outerShdw blurRad="40000" dist="20000" dir="5400000" rotWithShape="0">
                <a:srgbClr val="000000">
                  <a:alpha val="38000"/>
                </a:srgbClr>
              </a:outerShdw>
            </a:effectLst>
          </p:spPr>
        </p:cxnSp>
        <p:cxnSp>
          <p:nvCxnSpPr>
            <p:cNvPr id="55" name="Straight Connector 54"/>
            <p:cNvCxnSpPr/>
            <p:nvPr/>
          </p:nvCxnSpPr>
          <p:spPr>
            <a:xfrm>
              <a:off x="3252168" y="1816549"/>
              <a:ext cx="0" cy="200471"/>
            </a:xfrm>
            <a:prstGeom prst="line">
              <a:avLst/>
            </a:prstGeom>
            <a:solidFill>
              <a:srgbClr val="1F497D"/>
            </a:solidFill>
            <a:ln w="38100" cap="flat" cmpd="sng" algn="ctr">
              <a:solidFill>
                <a:srgbClr val="1F497D"/>
              </a:solidFill>
              <a:prstDash val="solid"/>
            </a:ln>
            <a:effectLst>
              <a:outerShdw blurRad="40000" dist="20000" dir="5400000" rotWithShape="0">
                <a:srgbClr val="000000">
                  <a:alpha val="38000"/>
                </a:srgbClr>
              </a:outerShdw>
            </a:effectLst>
          </p:spPr>
        </p:cxnSp>
        <p:cxnSp>
          <p:nvCxnSpPr>
            <p:cNvPr id="60" name="Straight Connector 59"/>
            <p:cNvCxnSpPr/>
            <p:nvPr/>
          </p:nvCxnSpPr>
          <p:spPr>
            <a:xfrm>
              <a:off x="4484068" y="4102549"/>
              <a:ext cx="0" cy="200471"/>
            </a:xfrm>
            <a:prstGeom prst="line">
              <a:avLst/>
            </a:prstGeom>
            <a:solidFill>
              <a:srgbClr val="1F497D"/>
            </a:solidFill>
            <a:ln w="38100" cap="flat" cmpd="sng" algn="ctr">
              <a:solidFill>
                <a:srgbClr val="1F497D"/>
              </a:solidFill>
              <a:prstDash val="solid"/>
            </a:ln>
            <a:effectLst>
              <a:outerShdw blurRad="40000" dist="20000" dir="5400000" rotWithShape="0">
                <a:srgbClr val="000000">
                  <a:alpha val="38000"/>
                </a:srgbClr>
              </a:outerShdw>
            </a:effectLst>
          </p:spPr>
        </p:cxnSp>
        <p:sp>
          <p:nvSpPr>
            <p:cNvPr id="61" name="Rounded Rectangle 60"/>
            <p:cNvSpPr/>
            <p:nvPr/>
          </p:nvSpPr>
          <p:spPr>
            <a:xfrm>
              <a:off x="1384300" y="4254708"/>
              <a:ext cx="6197600" cy="444291"/>
            </a:xfrm>
            <a:prstGeom prst="roundRect">
              <a:avLst/>
            </a:prstGeom>
            <a:solidFill>
              <a:srgbClr val="1F497D"/>
            </a:solidFill>
            <a:ln w="9525" cap="flat" cmpd="sng" algn="ctr">
              <a:solidFill>
                <a:srgbClr val="1F497D"/>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500" b="0" i="0" u="none" strike="noStrike" kern="0" cap="none" spc="0" normalizeH="0" baseline="0" noProof="0" dirty="0">
                  <a:ln>
                    <a:noFill/>
                  </a:ln>
                  <a:solidFill>
                    <a:schemeClr val="bg1"/>
                  </a:solidFill>
                  <a:effectLst/>
                  <a:uLnTx/>
                  <a:uFillTx/>
                  <a:latin typeface="Calibri"/>
                  <a:ea typeface="+mn-ea"/>
                  <a:cs typeface="+mn-cs"/>
                </a:rPr>
                <a:t>Smallholder farmers</a:t>
              </a:r>
            </a:p>
          </p:txBody>
        </p:sp>
        <p:cxnSp>
          <p:nvCxnSpPr>
            <p:cNvPr id="62" name="Straight Connector 61"/>
            <p:cNvCxnSpPr/>
            <p:nvPr/>
          </p:nvCxnSpPr>
          <p:spPr>
            <a:xfrm>
              <a:off x="6643068" y="4064449"/>
              <a:ext cx="0" cy="200471"/>
            </a:xfrm>
            <a:prstGeom prst="line">
              <a:avLst/>
            </a:prstGeom>
            <a:solidFill>
              <a:srgbClr val="1F497D"/>
            </a:solidFill>
            <a:ln w="38100" cap="flat" cmpd="sng" algn="ctr">
              <a:solidFill>
                <a:srgbClr val="1F497D"/>
              </a:solidFill>
              <a:prstDash val="solid"/>
            </a:ln>
            <a:effectLst>
              <a:outerShdw blurRad="40000" dist="20000" dir="5400000" rotWithShape="0">
                <a:srgbClr val="000000">
                  <a:alpha val="38000"/>
                </a:srgbClr>
              </a:outerShdw>
            </a:effectLst>
          </p:spPr>
        </p:cxnSp>
        <p:cxnSp>
          <p:nvCxnSpPr>
            <p:cNvPr id="63" name="Straight Connector 62"/>
            <p:cNvCxnSpPr/>
            <p:nvPr/>
          </p:nvCxnSpPr>
          <p:spPr>
            <a:xfrm>
              <a:off x="2337768" y="4077149"/>
              <a:ext cx="0" cy="200471"/>
            </a:xfrm>
            <a:prstGeom prst="line">
              <a:avLst/>
            </a:prstGeom>
            <a:solidFill>
              <a:srgbClr val="1F497D"/>
            </a:solidFill>
            <a:ln w="38100" cap="flat" cmpd="sng" algn="ctr">
              <a:solidFill>
                <a:srgbClr val="1F497D"/>
              </a:solidFill>
              <a:prstDash val="solid"/>
            </a:ln>
            <a:effectLst>
              <a:outerShdw blurRad="40000" dist="20000" dir="5400000" rotWithShape="0">
                <a:srgbClr val="000000">
                  <a:alpha val="38000"/>
                </a:srgbClr>
              </a:outerShdw>
            </a:effectLst>
          </p:spPr>
        </p:cxnSp>
      </p:grpSp>
      <p:sp>
        <p:nvSpPr>
          <p:cNvPr id="69" name="Content Placeholder 2"/>
          <p:cNvSpPr txBox="1">
            <a:spLocks/>
          </p:cNvSpPr>
          <p:nvPr/>
        </p:nvSpPr>
        <p:spPr>
          <a:xfrm>
            <a:off x="7086600" y="1219200"/>
            <a:ext cx="4267200" cy="41656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sz="2000" dirty="0"/>
              <a:t>A new company limited by guarantee with charitable status (NewCo) is proposed</a:t>
            </a:r>
          </a:p>
          <a:p>
            <a:pPr>
              <a:lnSpc>
                <a:spcPct val="100000"/>
              </a:lnSpc>
            </a:pPr>
            <a:endParaRPr lang="en-GB" sz="400" dirty="0"/>
          </a:p>
          <a:p>
            <a:pPr>
              <a:lnSpc>
                <a:spcPct val="100000"/>
              </a:lnSpc>
            </a:pPr>
            <a:r>
              <a:rPr lang="en-GB" sz="2000" dirty="0"/>
              <a:t>NewCo will be accountable to funders via contracts with CAAC for the agreed scope of work</a:t>
            </a:r>
          </a:p>
          <a:p>
            <a:pPr>
              <a:lnSpc>
                <a:spcPct val="100000"/>
              </a:lnSpc>
            </a:pPr>
            <a:endParaRPr lang="en-GB" sz="400" dirty="0"/>
          </a:p>
          <a:p>
            <a:pPr>
              <a:lnSpc>
                <a:spcPct val="100000"/>
              </a:lnSpc>
            </a:pPr>
            <a:r>
              <a:rPr lang="en-GB" sz="2000" dirty="0"/>
              <a:t>CAAC will be accountable to funders via NewCo, and to farmers through contracted arrangements in line with existing TIST processes</a:t>
            </a:r>
          </a:p>
        </p:txBody>
      </p:sp>
      <p:sp>
        <p:nvSpPr>
          <p:cNvPr id="71" name="Rounded Rectangle 70"/>
          <p:cNvSpPr/>
          <p:nvPr/>
        </p:nvSpPr>
        <p:spPr>
          <a:xfrm>
            <a:off x="304800" y="5499100"/>
            <a:ext cx="11595100" cy="990600"/>
          </a:xfrm>
          <a:prstGeom prst="roundRect">
            <a:avLst/>
          </a:prstGeom>
          <a:solidFill>
            <a:srgbClr val="1F497D"/>
          </a:solidFill>
        </p:spPr>
        <p:style>
          <a:lnRef idx="1">
            <a:schemeClr val="accent1"/>
          </a:lnRef>
          <a:fillRef idx="3">
            <a:schemeClr val="accent1"/>
          </a:fillRef>
          <a:effectRef idx="2">
            <a:schemeClr val="accent1"/>
          </a:effectRef>
          <a:fontRef idx="minor">
            <a:schemeClr val="lt1"/>
          </a:fontRef>
        </p:style>
        <p:txBody>
          <a:bodyPr rtlCol="0" anchor="ctr"/>
          <a:lstStyle/>
          <a:p>
            <a:pPr marL="342900" indent="-342900">
              <a:buFont typeface="Arial"/>
              <a:buChar char="•"/>
            </a:pPr>
            <a:r>
              <a:rPr lang="en-GB" sz="2000" dirty="0"/>
              <a:t>Non-US funding will be channelled to CAAC via NewCo subject to contract for TIST programme expansion</a:t>
            </a:r>
          </a:p>
          <a:p>
            <a:pPr marL="342900" indent="-342900">
              <a:buFont typeface="Arial"/>
              <a:buChar char="•"/>
            </a:pPr>
            <a:r>
              <a:rPr lang="en-GB" sz="2000" dirty="0"/>
              <a:t>Relationship between CAAC and small farmers will be the same as the existing TIST programme </a:t>
            </a:r>
          </a:p>
        </p:txBody>
      </p:sp>
      <p:sp>
        <p:nvSpPr>
          <p:cNvPr id="29" name="Rectangle 28"/>
          <p:cNvSpPr/>
          <p:nvPr/>
        </p:nvSpPr>
        <p:spPr>
          <a:xfrm>
            <a:off x="11659163" y="6368534"/>
            <a:ext cx="392656" cy="338554"/>
          </a:xfrm>
          <a:prstGeom prst="rect">
            <a:avLst/>
          </a:prstGeom>
        </p:spPr>
        <p:txBody>
          <a:bodyPr wrap="none">
            <a:spAutoFit/>
          </a:bodyPr>
          <a:lstStyle/>
          <a:p>
            <a:fld id="{41E43B4A-7628-478F-BD81-93B0BA7BE246}" type="slidenum">
              <a:rPr lang="id-ID" sz="1600"/>
              <a:pPr/>
              <a:t>14</a:t>
            </a:fld>
            <a:endParaRPr lang="en-US" sz="1600" dirty="0"/>
          </a:p>
        </p:txBody>
      </p:sp>
    </p:spTree>
    <p:extLst>
      <p:ext uri="{BB962C8B-B14F-4D97-AF65-F5344CB8AC3E}">
        <p14:creationId xmlns:p14="http://schemas.microsoft.com/office/powerpoint/2010/main" val="12503087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79904"/>
          </a:xfrm>
        </p:spPr>
        <p:txBody>
          <a:bodyPr>
            <a:normAutofit/>
          </a:bodyPr>
          <a:lstStyle/>
          <a:p>
            <a:pPr algn="ctr"/>
            <a:r>
              <a:rPr lang="en-GB" sz="2800" b="1" dirty="0"/>
              <a:t>Funding the expansion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56582596"/>
              </p:ext>
            </p:extLst>
          </p:nvPr>
        </p:nvGraphicFramePr>
        <p:xfrm>
          <a:off x="838200" y="1825625"/>
          <a:ext cx="10515600" cy="4759960"/>
        </p:xfrm>
        <a:graphic>
          <a:graphicData uri="http://schemas.openxmlformats.org/drawingml/2006/table">
            <a:tbl>
              <a:tblPr firstRow="1" bandRow="1">
                <a:tableStyleId>{5C22544A-7EE6-4342-B048-85BDC9FD1C3A}</a:tableStyleId>
              </a:tblPr>
              <a:tblGrid>
                <a:gridCol w="3390900">
                  <a:extLst>
                    <a:ext uri="{9D8B030D-6E8A-4147-A177-3AD203B41FA5}">
                      <a16:colId xmlns:a16="http://schemas.microsoft.com/office/drawing/2014/main" val="20000"/>
                    </a:ext>
                  </a:extLst>
                </a:gridCol>
                <a:gridCol w="7124700">
                  <a:extLst>
                    <a:ext uri="{9D8B030D-6E8A-4147-A177-3AD203B41FA5}">
                      <a16:colId xmlns:a16="http://schemas.microsoft.com/office/drawing/2014/main" val="20001"/>
                    </a:ext>
                  </a:extLst>
                </a:gridCol>
              </a:tblGrid>
              <a:tr h="370840">
                <a:tc>
                  <a:txBody>
                    <a:bodyPr/>
                    <a:lstStyle/>
                    <a:p>
                      <a:r>
                        <a:rPr lang="en-GB" dirty="0">
                          <a:solidFill>
                            <a:schemeClr val="bg1"/>
                          </a:solidFill>
                        </a:rPr>
                        <a:t>               Type</a:t>
                      </a:r>
                      <a:r>
                        <a:rPr lang="en-GB" baseline="0" dirty="0">
                          <a:solidFill>
                            <a:schemeClr val="bg1"/>
                          </a:solidFill>
                        </a:rPr>
                        <a:t> of funding</a:t>
                      </a:r>
                      <a:endParaRPr lang="en-GB" dirty="0">
                        <a:solidFill>
                          <a:schemeClr val="bg1"/>
                        </a:solidFill>
                      </a:endParaRPr>
                    </a:p>
                  </a:txBody>
                  <a:tcPr>
                    <a:solidFill>
                      <a:srgbClr val="1F497D"/>
                    </a:solidFill>
                  </a:tcPr>
                </a:tc>
                <a:tc>
                  <a:txBody>
                    <a:bodyPr/>
                    <a:lstStyle/>
                    <a:p>
                      <a:r>
                        <a:rPr lang="en-GB" dirty="0">
                          <a:solidFill>
                            <a:schemeClr val="bg1"/>
                          </a:solidFill>
                        </a:rPr>
                        <a:t>                                        Pros and cons </a:t>
                      </a:r>
                    </a:p>
                  </a:txBody>
                  <a:tcPr>
                    <a:solidFill>
                      <a:srgbClr val="1F497D"/>
                    </a:solidFill>
                  </a:tcPr>
                </a:tc>
                <a:extLst>
                  <a:ext uri="{0D108BD9-81ED-4DB2-BD59-A6C34878D82A}">
                    <a16:rowId xmlns:a16="http://schemas.microsoft.com/office/drawing/2014/main" val="10000"/>
                  </a:ext>
                </a:extLst>
              </a:tr>
              <a:tr h="370840">
                <a:tc>
                  <a:txBody>
                    <a:bodyPr/>
                    <a:lstStyle/>
                    <a:p>
                      <a:r>
                        <a:rPr lang="en-GB" dirty="0"/>
                        <a:t> </a:t>
                      </a:r>
                    </a:p>
                    <a:p>
                      <a:r>
                        <a:rPr lang="en-GB" dirty="0">
                          <a:solidFill>
                            <a:schemeClr val="tx1"/>
                          </a:solidFill>
                        </a:rPr>
                        <a:t>Grant funding</a:t>
                      </a:r>
                    </a:p>
                    <a:p>
                      <a:endParaRPr lang="en-GB" dirty="0"/>
                    </a:p>
                    <a:p>
                      <a:endParaRPr lang="en-GB" dirty="0"/>
                    </a:p>
                    <a:p>
                      <a:endParaRPr lang="en-GB" dirty="0"/>
                    </a:p>
                  </a:txBody>
                  <a:tcPr anchor="ctr"/>
                </a:tc>
                <a:tc>
                  <a:txBody>
                    <a:bodyPr/>
                    <a:lstStyle/>
                    <a:p>
                      <a:pPr marL="285750" indent="-285750">
                        <a:buFont typeface="Arial" panose="020B0604020202020204" pitchFamily="34" charset="0"/>
                        <a:buChar char="•"/>
                      </a:pPr>
                      <a:r>
                        <a:rPr lang="en-GB" dirty="0"/>
                        <a:t>Demonstrates immediate support for pro-poor</a:t>
                      </a:r>
                      <a:r>
                        <a:rPr lang="en-GB" baseline="0" dirty="0"/>
                        <a:t> climate-sensitive programme</a:t>
                      </a:r>
                    </a:p>
                    <a:p>
                      <a:pPr marL="285750" indent="-285750">
                        <a:buFont typeface="Arial" panose="020B0604020202020204" pitchFamily="34" charset="0"/>
                        <a:buChar char="•"/>
                      </a:pPr>
                      <a:r>
                        <a:rPr lang="en-GB" baseline="0" dirty="0"/>
                        <a:t>Maximises benefits to small farmers (through increased net profits shared with them)</a:t>
                      </a:r>
                    </a:p>
                    <a:p>
                      <a:pPr marL="285750" indent="-285750">
                        <a:buFont typeface="Arial" panose="020B0604020202020204" pitchFamily="34" charset="0"/>
                        <a:buChar char="•"/>
                      </a:pPr>
                      <a:r>
                        <a:rPr lang="en-GB" baseline="0" dirty="0"/>
                        <a:t>Increases reinvestment funds available to further grow TIST</a:t>
                      </a:r>
                      <a:endParaRPr lang="en-GB" dirty="0"/>
                    </a:p>
                  </a:txBody>
                  <a:tcPr anchor="ctr"/>
                </a:tc>
                <a:extLst>
                  <a:ext uri="{0D108BD9-81ED-4DB2-BD59-A6C34878D82A}">
                    <a16:rowId xmlns:a16="http://schemas.microsoft.com/office/drawing/2014/main" val="10001"/>
                  </a:ext>
                </a:extLst>
              </a:tr>
              <a:tr h="370840">
                <a:tc>
                  <a:txBody>
                    <a:bodyPr/>
                    <a:lstStyle/>
                    <a:p>
                      <a:endParaRPr lang="en-GB" dirty="0"/>
                    </a:p>
                    <a:p>
                      <a:r>
                        <a:rPr lang="en-GB" dirty="0">
                          <a:solidFill>
                            <a:schemeClr val="tx1"/>
                          </a:solidFill>
                        </a:rPr>
                        <a:t>Pre-purchase of carbon credits</a:t>
                      </a:r>
                    </a:p>
                    <a:p>
                      <a:r>
                        <a:rPr lang="en-GB" dirty="0">
                          <a:solidFill>
                            <a:schemeClr val="tx1"/>
                          </a:solidFill>
                        </a:rPr>
                        <a:t>(in effect 0% loans repayable when carbon</a:t>
                      </a:r>
                      <a:r>
                        <a:rPr lang="en-GB" baseline="0" dirty="0">
                          <a:solidFill>
                            <a:schemeClr val="tx1"/>
                          </a:solidFill>
                        </a:rPr>
                        <a:t> credits monetised)</a:t>
                      </a:r>
                      <a:endParaRPr lang="en-GB" baseline="0" dirty="0">
                        <a:solidFill>
                          <a:schemeClr val="dk1"/>
                        </a:solidFill>
                      </a:endParaRPr>
                    </a:p>
                    <a:p>
                      <a:endParaRPr lang="en-GB" dirty="0">
                        <a:solidFill>
                          <a:schemeClr val="tx1"/>
                        </a:solidFill>
                      </a:endParaRPr>
                    </a:p>
                  </a:txBody>
                  <a:tcPr anchor="ctr"/>
                </a:tc>
                <a:tc>
                  <a:txBody>
                    <a:bodyPr/>
                    <a:lstStyle/>
                    <a:p>
                      <a:pPr marL="285750" indent="-285750">
                        <a:buFont typeface="Arial" panose="020B0604020202020204" pitchFamily="34" charset="0"/>
                        <a:buChar char="•"/>
                      </a:pPr>
                      <a:r>
                        <a:rPr lang="en-GB" dirty="0"/>
                        <a:t>Demonstrates immediate support for pro-poor climate-sensitive </a:t>
                      </a:r>
                      <a:r>
                        <a:rPr lang="en-GB" dirty="0">
                          <a:solidFill>
                            <a:schemeClr val="tx1"/>
                          </a:solidFill>
                        </a:rPr>
                        <a:t>programme</a:t>
                      </a:r>
                    </a:p>
                    <a:p>
                      <a:pPr marL="285750" indent="-285750">
                        <a:buFont typeface="Arial" panose="020B0604020202020204" pitchFamily="34" charset="0"/>
                        <a:buChar char="•"/>
                      </a:pPr>
                      <a:r>
                        <a:rPr lang="en-GB" dirty="0">
                          <a:solidFill>
                            <a:schemeClr val="tx1"/>
                          </a:solidFill>
                        </a:rPr>
                        <a:t>May</a:t>
                      </a:r>
                      <a:r>
                        <a:rPr lang="en-GB" baseline="0" dirty="0">
                          <a:solidFill>
                            <a:schemeClr val="tx1"/>
                          </a:solidFill>
                        </a:rPr>
                        <a:t> r</a:t>
                      </a:r>
                      <a:r>
                        <a:rPr lang="en-GB" dirty="0">
                          <a:solidFill>
                            <a:schemeClr val="tx1"/>
                          </a:solidFill>
                        </a:rPr>
                        <a:t>educe benefits to small farmers if pre-purchase</a:t>
                      </a:r>
                      <a:r>
                        <a:rPr lang="en-GB" baseline="0" dirty="0">
                          <a:solidFill>
                            <a:schemeClr val="tx1"/>
                          </a:solidFill>
                        </a:rPr>
                        <a:t> price is below potential future net price</a:t>
                      </a:r>
                      <a:endParaRPr lang="en-GB" dirty="0">
                        <a:solidFill>
                          <a:schemeClr val="tx1"/>
                        </a:solidFill>
                      </a:endParaRPr>
                    </a:p>
                  </a:txBody>
                  <a:tcPr anchor="ctr"/>
                </a:tc>
                <a:extLst>
                  <a:ext uri="{0D108BD9-81ED-4DB2-BD59-A6C34878D82A}">
                    <a16:rowId xmlns:a16="http://schemas.microsoft.com/office/drawing/2014/main" val="10002"/>
                  </a:ext>
                </a:extLst>
              </a:tr>
              <a:tr h="370840">
                <a:tc>
                  <a:txBody>
                    <a:bodyPr/>
                    <a:lstStyle/>
                    <a:p>
                      <a:endParaRPr lang="en-GB" dirty="0"/>
                    </a:p>
                    <a:p>
                      <a:r>
                        <a:rPr lang="en-GB" dirty="0">
                          <a:solidFill>
                            <a:schemeClr val="tx1"/>
                          </a:solidFill>
                        </a:rPr>
                        <a:t>Long term (10-12 yrs) low interest (3-5%) loans</a:t>
                      </a:r>
                    </a:p>
                    <a:p>
                      <a:endParaRPr lang="en-GB" dirty="0"/>
                    </a:p>
                  </a:txBody>
                  <a:tcPr anchor="ctr"/>
                </a:tc>
                <a:tc>
                  <a:txBody>
                    <a:bodyPr/>
                    <a:lstStyle/>
                    <a:p>
                      <a:pPr marL="285750" indent="-285750">
                        <a:buFont typeface="Arial" panose="020B0604020202020204" pitchFamily="34" charset="0"/>
                        <a:buChar char="•"/>
                      </a:pPr>
                      <a:r>
                        <a:rPr lang="en-GB" dirty="0"/>
                        <a:t>Demonstrates immediate support for pro-poor climate-sensitive programme</a:t>
                      </a:r>
                    </a:p>
                    <a:p>
                      <a:pPr marL="285750" indent="-285750">
                        <a:buFont typeface="Arial" panose="020B0604020202020204" pitchFamily="34" charset="0"/>
                        <a:buChar char="•"/>
                      </a:pPr>
                      <a:r>
                        <a:rPr lang="en-GB" dirty="0"/>
                        <a:t>Reduction</a:t>
                      </a:r>
                      <a:r>
                        <a:rPr lang="en-GB" baseline="0" dirty="0"/>
                        <a:t> in</a:t>
                      </a:r>
                      <a:r>
                        <a:rPr lang="en-GB" dirty="0"/>
                        <a:t> benefits to small farmers (as net profits shared</a:t>
                      </a:r>
                      <a:r>
                        <a:rPr lang="en-GB" baseline="0" dirty="0"/>
                        <a:t> with</a:t>
                      </a:r>
                      <a:r>
                        <a:rPr lang="en-GB" dirty="0"/>
                        <a:t> farmers</a:t>
                      </a:r>
                      <a:r>
                        <a:rPr lang="en-GB" baseline="0" dirty="0"/>
                        <a:t> are net of interest and principal repayments)</a:t>
                      </a:r>
                      <a:endParaRPr lang="en-GB" dirty="0"/>
                    </a:p>
                    <a:p>
                      <a:pPr marL="285750" indent="-285750">
                        <a:buFont typeface="Arial" panose="020B0604020202020204" pitchFamily="34" charset="0"/>
                        <a:buChar char="•"/>
                      </a:pPr>
                      <a:r>
                        <a:rPr lang="en-GB" baseline="0" dirty="0"/>
                        <a:t>Reduction in funds available for</a:t>
                      </a:r>
                      <a:r>
                        <a:rPr lang="en-GB" dirty="0"/>
                        <a:t> reinvestment to further grow TIST</a:t>
                      </a:r>
                    </a:p>
                  </a:txBody>
                  <a:tcPr anchor="ctr"/>
                </a:tc>
                <a:extLst>
                  <a:ext uri="{0D108BD9-81ED-4DB2-BD59-A6C34878D82A}">
                    <a16:rowId xmlns:a16="http://schemas.microsoft.com/office/drawing/2014/main" val="10003"/>
                  </a:ext>
                </a:extLst>
              </a:tr>
            </a:tbl>
          </a:graphicData>
        </a:graphic>
      </p:graphicFrame>
      <p:sp>
        <p:nvSpPr>
          <p:cNvPr id="5" name="Rectangle 4"/>
          <p:cNvSpPr/>
          <p:nvPr/>
        </p:nvSpPr>
        <p:spPr>
          <a:xfrm>
            <a:off x="11354363" y="6241534"/>
            <a:ext cx="392656" cy="338554"/>
          </a:xfrm>
          <a:prstGeom prst="rect">
            <a:avLst/>
          </a:prstGeom>
        </p:spPr>
        <p:txBody>
          <a:bodyPr wrap="none">
            <a:spAutoFit/>
          </a:bodyPr>
          <a:lstStyle/>
          <a:p>
            <a:fld id="{41E43B4A-7628-478F-BD81-93B0BA7BE246}" type="slidenum">
              <a:rPr lang="id-ID" sz="1600"/>
              <a:pPr/>
              <a:t>15</a:t>
            </a:fld>
            <a:endParaRPr lang="en-US" sz="1600" dirty="0"/>
          </a:p>
        </p:txBody>
      </p:sp>
    </p:spTree>
    <p:extLst>
      <p:ext uri="{BB962C8B-B14F-4D97-AF65-F5344CB8AC3E}">
        <p14:creationId xmlns:p14="http://schemas.microsoft.com/office/powerpoint/2010/main" val="28782541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37961"/>
          </a:xfrm>
        </p:spPr>
        <p:txBody>
          <a:bodyPr>
            <a:normAutofit/>
          </a:bodyPr>
          <a:lstStyle/>
          <a:p>
            <a:pPr algn="ctr"/>
            <a:r>
              <a:rPr lang="en-GB" sz="2800" b="1" dirty="0"/>
              <a:t>Key risks and risk management</a:t>
            </a:r>
          </a:p>
        </p:txBody>
      </p:sp>
      <p:graphicFrame>
        <p:nvGraphicFramePr>
          <p:cNvPr id="7" name="Content Placeholder 3"/>
          <p:cNvGraphicFramePr>
            <a:graphicFrameLocks/>
          </p:cNvGraphicFramePr>
          <p:nvPr>
            <p:extLst>
              <p:ext uri="{D42A27DB-BD31-4B8C-83A1-F6EECF244321}">
                <p14:modId xmlns:p14="http://schemas.microsoft.com/office/powerpoint/2010/main" val="3098121572"/>
              </p:ext>
            </p:extLst>
          </p:nvPr>
        </p:nvGraphicFramePr>
        <p:xfrm>
          <a:off x="838200" y="1298575"/>
          <a:ext cx="10515599" cy="384556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20000"/>
                    </a:ext>
                  </a:extLst>
                </a:gridCol>
                <a:gridCol w="2108200">
                  <a:extLst>
                    <a:ext uri="{9D8B030D-6E8A-4147-A177-3AD203B41FA5}">
                      <a16:colId xmlns:a16="http://schemas.microsoft.com/office/drawing/2014/main" val="20001"/>
                    </a:ext>
                  </a:extLst>
                </a:gridCol>
                <a:gridCol w="5816599">
                  <a:extLst>
                    <a:ext uri="{9D8B030D-6E8A-4147-A177-3AD203B41FA5}">
                      <a16:colId xmlns:a16="http://schemas.microsoft.com/office/drawing/2014/main" val="20002"/>
                    </a:ext>
                  </a:extLst>
                </a:gridCol>
              </a:tblGrid>
              <a:tr h="370840">
                <a:tc>
                  <a:txBody>
                    <a:bodyPr/>
                    <a:lstStyle/>
                    <a:p>
                      <a:r>
                        <a:rPr lang="en-GB" dirty="0">
                          <a:solidFill>
                            <a:schemeClr val="bg1"/>
                          </a:solidFill>
                        </a:rPr>
                        <a:t>Type</a:t>
                      </a:r>
                      <a:r>
                        <a:rPr lang="en-GB" baseline="0" dirty="0">
                          <a:solidFill>
                            <a:schemeClr val="bg1"/>
                          </a:solidFill>
                        </a:rPr>
                        <a:t> of funding</a:t>
                      </a:r>
                      <a:endParaRPr lang="en-GB" dirty="0">
                        <a:solidFill>
                          <a:schemeClr val="bg1"/>
                        </a:solidFill>
                      </a:endParaRPr>
                    </a:p>
                  </a:txBody>
                  <a:tcPr>
                    <a:solidFill>
                      <a:srgbClr val="1F497D"/>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solidFill>
                            <a:srgbClr val="FFFFFF"/>
                          </a:solidFill>
                        </a:rPr>
                        <a:t>Risk</a:t>
                      </a:r>
                      <a:r>
                        <a:rPr lang="en-GB" baseline="0" dirty="0">
                          <a:solidFill>
                            <a:srgbClr val="FFFFFF"/>
                          </a:solidFill>
                        </a:rPr>
                        <a:t> assessment</a:t>
                      </a:r>
                      <a:endParaRPr lang="en-GB" dirty="0">
                        <a:solidFill>
                          <a:srgbClr val="FFFFFF"/>
                        </a:solidFill>
                      </a:endParaRPr>
                    </a:p>
                  </a:txBody>
                  <a:tcPr>
                    <a:solidFill>
                      <a:srgbClr val="1F497D"/>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solidFill>
                            <a:srgbClr val="FFFFFF"/>
                          </a:solidFill>
                        </a:rPr>
                        <a:t>Risk management</a:t>
                      </a:r>
                    </a:p>
                  </a:txBody>
                  <a:tcPr>
                    <a:solidFill>
                      <a:srgbClr val="1F497D"/>
                    </a:solidFill>
                  </a:tcPr>
                </a:tc>
                <a:extLst>
                  <a:ext uri="{0D108BD9-81ED-4DB2-BD59-A6C34878D82A}">
                    <a16:rowId xmlns:a16="http://schemas.microsoft.com/office/drawing/2014/main" val="10000"/>
                  </a:ext>
                </a:extLst>
              </a:tr>
              <a:tr h="370840">
                <a:tc>
                  <a:txBody>
                    <a:bodyPr/>
                    <a:lstStyle/>
                    <a:p>
                      <a:r>
                        <a:rPr lang="en-GB" dirty="0"/>
                        <a:t>Small farmer performance</a:t>
                      </a:r>
                    </a:p>
                  </a:txBody>
                  <a:tcPr/>
                </a:tc>
                <a:tc>
                  <a:txBody>
                    <a:bodyPr/>
                    <a:lstStyle/>
                    <a:p>
                      <a:r>
                        <a:rPr lang="en-GB" dirty="0"/>
                        <a:t>Low/Medium       </a:t>
                      </a:r>
                    </a:p>
                  </a:txBody>
                  <a:tcPr/>
                </a:tc>
                <a:tc>
                  <a:txBody>
                    <a:bodyPr/>
                    <a:lstStyle/>
                    <a:p>
                      <a:r>
                        <a:rPr lang="en-GB" dirty="0"/>
                        <a:t>Existing TIST </a:t>
                      </a:r>
                      <a:r>
                        <a:rPr lang="en-GB" dirty="0">
                          <a:solidFill>
                            <a:srgbClr val="000000"/>
                          </a:solidFill>
                        </a:rPr>
                        <a:t>programme history demonstrates good</a:t>
                      </a:r>
                      <a:r>
                        <a:rPr lang="en-GB" baseline="0" dirty="0">
                          <a:solidFill>
                            <a:srgbClr val="000000"/>
                          </a:solidFill>
                        </a:rPr>
                        <a:t> </a:t>
                      </a:r>
                      <a:r>
                        <a:rPr lang="en-GB" dirty="0">
                          <a:solidFill>
                            <a:srgbClr val="000000"/>
                          </a:solidFill>
                        </a:rPr>
                        <a:t>farmer performance planting and maintaining</a:t>
                      </a:r>
                      <a:r>
                        <a:rPr lang="en-US" dirty="0">
                          <a:solidFill>
                            <a:srgbClr val="000000"/>
                          </a:solidFill>
                        </a:rPr>
                        <a:t> trees</a:t>
                      </a:r>
                      <a:endParaRPr lang="en-GB" baseline="0" dirty="0">
                        <a:solidFill>
                          <a:srgbClr val="000000"/>
                        </a:solidFill>
                      </a:endParaRPr>
                    </a:p>
                  </a:txBody>
                  <a:tcPr/>
                </a:tc>
                <a:extLst>
                  <a:ext uri="{0D108BD9-81ED-4DB2-BD59-A6C34878D82A}">
                    <a16:rowId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Cost control</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Low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Most of famer costs</a:t>
                      </a:r>
                      <a:r>
                        <a:rPr lang="en-GB" baseline="0" dirty="0"/>
                        <a:t> are</a:t>
                      </a:r>
                      <a:r>
                        <a:rPr lang="en-GB" dirty="0"/>
                        <a:t> incurred themselves </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t>TIST incremental costs are low and </a:t>
                      </a:r>
                      <a:r>
                        <a:rPr lang="en-GB" dirty="0">
                          <a:solidFill>
                            <a:srgbClr val="000000"/>
                          </a:solidFill>
                        </a:rPr>
                        <a:t>managed</a:t>
                      </a:r>
                    </a:p>
                  </a:txBody>
                  <a:tcPr/>
                </a:tc>
                <a:extLst>
                  <a:ext uri="{0D108BD9-81ED-4DB2-BD59-A6C34878D82A}">
                    <a16:rowId xmlns:a16="http://schemas.microsoft.com/office/drawing/2014/main" val="1000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CAAC performance risk</a:t>
                      </a:r>
                    </a:p>
                  </a:txBody>
                  <a:tcPr anchor="ctr"/>
                </a:tc>
                <a:tc>
                  <a:txBody>
                    <a:bodyPr/>
                    <a:lstStyle/>
                    <a:p>
                      <a:r>
                        <a:rPr lang="en-GB" dirty="0"/>
                        <a:t>Low/Medium</a:t>
                      </a:r>
                    </a:p>
                  </a:txBody>
                  <a:tcPr anchor="ctr"/>
                </a:tc>
                <a:tc>
                  <a:txBody>
                    <a:bodyPr/>
                    <a:lstStyle/>
                    <a:p>
                      <a:r>
                        <a:rPr lang="en-GB" dirty="0"/>
                        <a:t>High</a:t>
                      </a:r>
                      <a:r>
                        <a:rPr lang="en-GB" baseline="0" dirty="0"/>
                        <a:t> key persons risk to be mitigated by hiring younger expertise in-house</a:t>
                      </a:r>
                      <a:endParaRPr lang="en-GB" dirty="0"/>
                    </a:p>
                  </a:txBody>
                  <a:tcPr anchor="ctr"/>
                </a:tc>
                <a:extLst>
                  <a:ext uri="{0D108BD9-81ED-4DB2-BD59-A6C34878D82A}">
                    <a16:rowId xmlns:a16="http://schemas.microsoft.com/office/drawing/2014/main" val="1000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Validation/ monetisation of credits</a:t>
                      </a:r>
                    </a:p>
                  </a:txBody>
                  <a:tcPr anchor="ctr"/>
                </a:tc>
                <a:tc>
                  <a:txBody>
                    <a:bodyPr/>
                    <a:lstStyle/>
                    <a:p>
                      <a:pPr marL="0" indent="0">
                        <a:buFont typeface="Arial" panose="020B0604020202020204" pitchFamily="34" charset="0"/>
                        <a:buNone/>
                      </a:pPr>
                      <a:r>
                        <a:rPr lang="en-GB" dirty="0"/>
                        <a:t>Low</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TIST has demonstrated excellence in this area</a:t>
                      </a:r>
                    </a:p>
                  </a:txBody>
                  <a:tcPr anchor="ctr"/>
                </a:tc>
                <a:extLst>
                  <a:ext uri="{0D108BD9-81ED-4DB2-BD59-A6C34878D82A}">
                    <a16:rowId xmlns:a16="http://schemas.microsoft.com/office/drawing/2014/main" val="10004"/>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Carbon credit price risk</a:t>
                      </a:r>
                    </a:p>
                  </a:txBody>
                  <a:tcPr anchor="ctr"/>
                </a:tc>
                <a:tc>
                  <a:txBody>
                    <a:bodyPr/>
                    <a:lstStyle/>
                    <a:p>
                      <a:pPr marL="0" indent="0">
                        <a:buFont typeface="Arial" panose="020B0604020202020204" pitchFamily="34" charset="0"/>
                        <a:buNone/>
                      </a:pPr>
                      <a:r>
                        <a:rPr lang="en-GB" dirty="0"/>
                        <a:t>Medium/High </a:t>
                      </a:r>
                    </a:p>
                  </a:txBody>
                  <a:tcPr anchor="ctr"/>
                </a:tc>
                <a:tc>
                  <a:txBody>
                    <a:bodyPr/>
                    <a:lstStyle/>
                    <a:p>
                      <a:r>
                        <a:rPr lang="en-GB" dirty="0"/>
                        <a:t>Carbon</a:t>
                      </a:r>
                      <a:r>
                        <a:rPr lang="en-GB" baseline="0" dirty="0"/>
                        <a:t> market price risk is high but base case is sustainable even at the current low price. Price risk can be mitigated through funding options outlined earlier.</a:t>
                      </a:r>
                    </a:p>
                  </a:txBody>
                  <a:tcPr anchor="ctr"/>
                </a:tc>
                <a:extLst>
                  <a:ext uri="{0D108BD9-81ED-4DB2-BD59-A6C34878D82A}">
                    <a16:rowId xmlns:a16="http://schemas.microsoft.com/office/drawing/2014/main" val="10005"/>
                  </a:ext>
                </a:extLst>
              </a:tr>
            </a:tbl>
          </a:graphicData>
        </a:graphic>
      </p:graphicFrame>
      <p:sp>
        <p:nvSpPr>
          <p:cNvPr id="4" name="Rectangle 3"/>
          <p:cNvSpPr/>
          <p:nvPr/>
        </p:nvSpPr>
        <p:spPr>
          <a:xfrm>
            <a:off x="11354363" y="6241534"/>
            <a:ext cx="392656" cy="338554"/>
          </a:xfrm>
          <a:prstGeom prst="rect">
            <a:avLst/>
          </a:prstGeom>
        </p:spPr>
        <p:txBody>
          <a:bodyPr wrap="none">
            <a:spAutoFit/>
          </a:bodyPr>
          <a:lstStyle/>
          <a:p>
            <a:fld id="{41E43B4A-7628-478F-BD81-93B0BA7BE246}" type="slidenum">
              <a:rPr lang="id-ID" sz="1600"/>
              <a:pPr/>
              <a:t>16</a:t>
            </a:fld>
            <a:endParaRPr lang="en-US" sz="1600" dirty="0"/>
          </a:p>
        </p:txBody>
      </p:sp>
    </p:spTree>
    <p:extLst>
      <p:ext uri="{BB962C8B-B14F-4D97-AF65-F5344CB8AC3E}">
        <p14:creationId xmlns:p14="http://schemas.microsoft.com/office/powerpoint/2010/main" val="13403603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5" name="Group 124"/>
          <p:cNvGrpSpPr/>
          <p:nvPr/>
        </p:nvGrpSpPr>
        <p:grpSpPr>
          <a:xfrm flipH="1">
            <a:off x="5810048" y="2590916"/>
            <a:ext cx="356535" cy="356535"/>
            <a:chOff x="4570491" y="4810943"/>
            <a:chExt cx="356535" cy="356535"/>
          </a:xfrm>
          <a:solidFill>
            <a:schemeClr val="bg1"/>
          </a:solidFill>
        </p:grpSpPr>
        <p:sp>
          <p:nvSpPr>
            <p:cNvPr id="126" name="Freeform 57"/>
            <p:cNvSpPr>
              <a:spLocks noEditPoints="1"/>
            </p:cNvSpPr>
            <p:nvPr/>
          </p:nvSpPr>
          <p:spPr bwMode="auto">
            <a:xfrm>
              <a:off x="4570491" y="4810943"/>
              <a:ext cx="111935" cy="356535"/>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latin typeface="Roboto Condensed Light"/>
              </a:endParaRPr>
            </a:p>
          </p:txBody>
        </p:sp>
        <p:sp>
          <p:nvSpPr>
            <p:cNvPr id="127" name="Freeform 58"/>
            <p:cNvSpPr>
              <a:spLocks noEditPoints="1"/>
            </p:cNvSpPr>
            <p:nvPr/>
          </p:nvSpPr>
          <p:spPr bwMode="auto">
            <a:xfrm>
              <a:off x="4815091" y="4810943"/>
              <a:ext cx="111935" cy="356535"/>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latin typeface="Roboto Condensed Light"/>
              </a:endParaRPr>
            </a:p>
          </p:txBody>
        </p:sp>
        <p:sp>
          <p:nvSpPr>
            <p:cNvPr id="128" name="Freeform 59"/>
            <p:cNvSpPr>
              <a:spLocks noEditPoints="1"/>
            </p:cNvSpPr>
            <p:nvPr/>
          </p:nvSpPr>
          <p:spPr bwMode="auto">
            <a:xfrm>
              <a:off x="4693482" y="4810943"/>
              <a:ext cx="110554" cy="356535"/>
            </a:xfrm>
            <a:custGeom>
              <a:avLst/>
              <a:gdLst>
                <a:gd name="T0" fmla="*/ 32 w 40"/>
                <a:gd name="T1" fmla="*/ 72 h 128"/>
                <a:gd name="T2" fmla="*/ 32 w 40"/>
                <a:gd name="T3" fmla="*/ 12 h 128"/>
                <a:gd name="T4" fmla="*/ 20 w 40"/>
                <a:gd name="T5" fmla="*/ 0 h 128"/>
                <a:gd name="T6" fmla="*/ 8 w 40"/>
                <a:gd name="T7" fmla="*/ 12 h 128"/>
                <a:gd name="T8" fmla="*/ 8 w 40"/>
                <a:gd name="T9" fmla="*/ 72 h 128"/>
                <a:gd name="T10" fmla="*/ 0 w 40"/>
                <a:gd name="T11" fmla="*/ 88 h 128"/>
                <a:gd name="T12" fmla="*/ 8 w 40"/>
                <a:gd name="T13" fmla="*/ 104 h 128"/>
                <a:gd name="T14" fmla="*/ 8 w 40"/>
                <a:gd name="T15" fmla="*/ 116 h 128"/>
                <a:gd name="T16" fmla="*/ 20 w 40"/>
                <a:gd name="T17" fmla="*/ 128 h 128"/>
                <a:gd name="T18" fmla="*/ 32 w 40"/>
                <a:gd name="T19" fmla="*/ 116 h 128"/>
                <a:gd name="T20" fmla="*/ 32 w 40"/>
                <a:gd name="T21" fmla="*/ 104 h 128"/>
                <a:gd name="T22" fmla="*/ 40 w 40"/>
                <a:gd name="T23" fmla="*/ 88 h 128"/>
                <a:gd name="T24" fmla="*/ 32 w 40"/>
                <a:gd name="T25" fmla="*/ 72 h 128"/>
                <a:gd name="T26" fmla="*/ 16 w 40"/>
                <a:gd name="T27" fmla="*/ 12 h 128"/>
                <a:gd name="T28" fmla="*/ 20 w 40"/>
                <a:gd name="T29" fmla="*/ 8 h 128"/>
                <a:gd name="T30" fmla="*/ 24 w 40"/>
                <a:gd name="T31" fmla="*/ 12 h 128"/>
                <a:gd name="T32" fmla="*/ 24 w 40"/>
                <a:gd name="T33" fmla="*/ 68 h 128"/>
                <a:gd name="T34" fmla="*/ 20 w 40"/>
                <a:gd name="T35" fmla="*/ 68 h 128"/>
                <a:gd name="T36" fmla="*/ 16 w 40"/>
                <a:gd name="T37" fmla="*/ 68 h 128"/>
                <a:gd name="T38" fmla="*/ 16 w 40"/>
                <a:gd name="T39" fmla="*/ 12 h 128"/>
                <a:gd name="T40" fmla="*/ 24 w 40"/>
                <a:gd name="T41" fmla="*/ 116 h 128"/>
                <a:gd name="T42" fmla="*/ 20 w 40"/>
                <a:gd name="T43" fmla="*/ 120 h 128"/>
                <a:gd name="T44" fmla="*/ 16 w 40"/>
                <a:gd name="T45" fmla="*/ 116 h 128"/>
                <a:gd name="T46" fmla="*/ 16 w 40"/>
                <a:gd name="T47" fmla="*/ 108 h 128"/>
                <a:gd name="T48" fmla="*/ 20 w 40"/>
                <a:gd name="T49" fmla="*/ 108 h 128"/>
                <a:gd name="T50" fmla="*/ 24 w 40"/>
                <a:gd name="T51" fmla="*/ 108 h 128"/>
                <a:gd name="T52" fmla="*/ 24 w 40"/>
                <a:gd name="T53" fmla="*/ 116 h 128"/>
                <a:gd name="T54" fmla="*/ 31 w 40"/>
                <a:gd name="T55" fmla="*/ 91 h 128"/>
                <a:gd name="T56" fmla="*/ 31 w 40"/>
                <a:gd name="T57" fmla="*/ 92 h 128"/>
                <a:gd name="T58" fmla="*/ 30 w 40"/>
                <a:gd name="T59" fmla="*/ 95 h 128"/>
                <a:gd name="T60" fmla="*/ 30 w 40"/>
                <a:gd name="T61" fmla="*/ 95 h 128"/>
                <a:gd name="T62" fmla="*/ 27 w 40"/>
                <a:gd name="T63" fmla="*/ 98 h 128"/>
                <a:gd name="T64" fmla="*/ 27 w 40"/>
                <a:gd name="T65" fmla="*/ 98 h 128"/>
                <a:gd name="T66" fmla="*/ 24 w 40"/>
                <a:gd name="T67" fmla="*/ 99 h 128"/>
                <a:gd name="T68" fmla="*/ 20 w 40"/>
                <a:gd name="T69" fmla="*/ 100 h 128"/>
                <a:gd name="T70" fmla="*/ 16 w 40"/>
                <a:gd name="T71" fmla="*/ 99 h 128"/>
                <a:gd name="T72" fmla="*/ 13 w 40"/>
                <a:gd name="T73" fmla="*/ 98 h 128"/>
                <a:gd name="T74" fmla="*/ 13 w 40"/>
                <a:gd name="T75" fmla="*/ 98 h 128"/>
                <a:gd name="T76" fmla="*/ 10 w 40"/>
                <a:gd name="T77" fmla="*/ 95 h 128"/>
                <a:gd name="T78" fmla="*/ 10 w 40"/>
                <a:gd name="T79" fmla="*/ 95 h 128"/>
                <a:gd name="T80" fmla="*/ 9 w 40"/>
                <a:gd name="T81" fmla="*/ 92 h 128"/>
                <a:gd name="T82" fmla="*/ 9 w 40"/>
                <a:gd name="T83" fmla="*/ 91 h 128"/>
                <a:gd name="T84" fmla="*/ 8 w 40"/>
                <a:gd name="T85" fmla="*/ 88 h 128"/>
                <a:gd name="T86" fmla="*/ 9 w 40"/>
                <a:gd name="T87" fmla="*/ 85 h 128"/>
                <a:gd name="T88" fmla="*/ 9 w 40"/>
                <a:gd name="T89" fmla="*/ 84 h 128"/>
                <a:gd name="T90" fmla="*/ 10 w 40"/>
                <a:gd name="T91" fmla="*/ 81 h 128"/>
                <a:gd name="T92" fmla="*/ 10 w 40"/>
                <a:gd name="T93" fmla="*/ 81 h 128"/>
                <a:gd name="T94" fmla="*/ 13 w 40"/>
                <a:gd name="T95" fmla="*/ 78 h 128"/>
                <a:gd name="T96" fmla="*/ 13 w 40"/>
                <a:gd name="T97" fmla="*/ 78 h 128"/>
                <a:gd name="T98" fmla="*/ 16 w 40"/>
                <a:gd name="T99" fmla="*/ 77 h 128"/>
                <a:gd name="T100" fmla="*/ 20 w 40"/>
                <a:gd name="T101" fmla="*/ 76 h 128"/>
                <a:gd name="T102" fmla="*/ 24 w 40"/>
                <a:gd name="T103" fmla="*/ 77 h 128"/>
                <a:gd name="T104" fmla="*/ 27 w 40"/>
                <a:gd name="T105" fmla="*/ 78 h 128"/>
                <a:gd name="T106" fmla="*/ 27 w 40"/>
                <a:gd name="T107" fmla="*/ 78 h 128"/>
                <a:gd name="T108" fmla="*/ 30 w 40"/>
                <a:gd name="T109" fmla="*/ 81 h 128"/>
                <a:gd name="T110" fmla="*/ 30 w 40"/>
                <a:gd name="T111" fmla="*/ 81 h 128"/>
                <a:gd name="T112" fmla="*/ 31 w 40"/>
                <a:gd name="T113" fmla="*/ 84 h 128"/>
                <a:gd name="T114" fmla="*/ 31 w 40"/>
                <a:gd name="T115" fmla="*/ 85 h 128"/>
                <a:gd name="T116" fmla="*/ 32 w 40"/>
                <a:gd name="T117" fmla="*/ 88 h 128"/>
                <a:gd name="T118" fmla="*/ 31 w 40"/>
                <a:gd name="T119" fmla="*/ 9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72"/>
                  </a:moveTo>
                  <a:cubicBezTo>
                    <a:pt x="32" y="12"/>
                    <a:pt x="32" y="12"/>
                    <a:pt x="32" y="12"/>
                  </a:cubicBezTo>
                  <a:cubicBezTo>
                    <a:pt x="32" y="5"/>
                    <a:pt x="27" y="0"/>
                    <a:pt x="20" y="0"/>
                  </a:cubicBezTo>
                  <a:cubicBezTo>
                    <a:pt x="13" y="0"/>
                    <a:pt x="8" y="5"/>
                    <a:pt x="8" y="12"/>
                  </a:cubicBezTo>
                  <a:cubicBezTo>
                    <a:pt x="8" y="72"/>
                    <a:pt x="8" y="72"/>
                    <a:pt x="8" y="72"/>
                  </a:cubicBezTo>
                  <a:cubicBezTo>
                    <a:pt x="3" y="76"/>
                    <a:pt x="0" y="81"/>
                    <a:pt x="0" y="88"/>
                  </a:cubicBezTo>
                  <a:cubicBezTo>
                    <a:pt x="0" y="95"/>
                    <a:pt x="3" y="100"/>
                    <a:pt x="8" y="104"/>
                  </a:cubicBezTo>
                  <a:cubicBezTo>
                    <a:pt x="8" y="116"/>
                    <a:pt x="8" y="116"/>
                    <a:pt x="8" y="116"/>
                  </a:cubicBezTo>
                  <a:cubicBezTo>
                    <a:pt x="8" y="123"/>
                    <a:pt x="13" y="128"/>
                    <a:pt x="20" y="128"/>
                  </a:cubicBezTo>
                  <a:cubicBezTo>
                    <a:pt x="27" y="128"/>
                    <a:pt x="32" y="123"/>
                    <a:pt x="32" y="116"/>
                  </a:cubicBezTo>
                  <a:cubicBezTo>
                    <a:pt x="32" y="104"/>
                    <a:pt x="32" y="104"/>
                    <a:pt x="32" y="104"/>
                  </a:cubicBezTo>
                  <a:cubicBezTo>
                    <a:pt x="37" y="100"/>
                    <a:pt x="40" y="95"/>
                    <a:pt x="40" y="88"/>
                  </a:cubicBezTo>
                  <a:cubicBezTo>
                    <a:pt x="40" y="81"/>
                    <a:pt x="37" y="76"/>
                    <a:pt x="32" y="72"/>
                  </a:cubicBezTo>
                  <a:close/>
                  <a:moveTo>
                    <a:pt x="16" y="12"/>
                  </a:moveTo>
                  <a:cubicBezTo>
                    <a:pt x="16" y="10"/>
                    <a:pt x="18" y="8"/>
                    <a:pt x="20" y="8"/>
                  </a:cubicBezTo>
                  <a:cubicBezTo>
                    <a:pt x="22" y="8"/>
                    <a:pt x="24" y="10"/>
                    <a:pt x="24" y="12"/>
                  </a:cubicBezTo>
                  <a:cubicBezTo>
                    <a:pt x="24" y="68"/>
                    <a:pt x="24" y="68"/>
                    <a:pt x="24" y="68"/>
                  </a:cubicBezTo>
                  <a:cubicBezTo>
                    <a:pt x="23" y="68"/>
                    <a:pt x="21" y="68"/>
                    <a:pt x="20" y="68"/>
                  </a:cubicBezTo>
                  <a:cubicBezTo>
                    <a:pt x="19" y="68"/>
                    <a:pt x="17" y="68"/>
                    <a:pt x="16" y="68"/>
                  </a:cubicBezTo>
                  <a:lnTo>
                    <a:pt x="16" y="12"/>
                  </a:lnTo>
                  <a:close/>
                  <a:moveTo>
                    <a:pt x="24" y="116"/>
                  </a:moveTo>
                  <a:cubicBezTo>
                    <a:pt x="24" y="118"/>
                    <a:pt x="22" y="120"/>
                    <a:pt x="20" y="120"/>
                  </a:cubicBezTo>
                  <a:cubicBezTo>
                    <a:pt x="18" y="120"/>
                    <a:pt x="16" y="118"/>
                    <a:pt x="16" y="116"/>
                  </a:cubicBezTo>
                  <a:cubicBezTo>
                    <a:pt x="16" y="108"/>
                    <a:pt x="16" y="108"/>
                    <a:pt x="16" y="108"/>
                  </a:cubicBezTo>
                  <a:cubicBezTo>
                    <a:pt x="17" y="108"/>
                    <a:pt x="19" y="108"/>
                    <a:pt x="20" y="108"/>
                  </a:cubicBezTo>
                  <a:cubicBezTo>
                    <a:pt x="21" y="108"/>
                    <a:pt x="23" y="108"/>
                    <a:pt x="24" y="108"/>
                  </a:cubicBezTo>
                  <a:lnTo>
                    <a:pt x="24" y="116"/>
                  </a:lnTo>
                  <a:close/>
                  <a:moveTo>
                    <a:pt x="31" y="91"/>
                  </a:moveTo>
                  <a:cubicBezTo>
                    <a:pt x="31" y="92"/>
                    <a:pt x="31" y="92"/>
                    <a:pt x="31" y="92"/>
                  </a:cubicBezTo>
                  <a:cubicBezTo>
                    <a:pt x="31" y="93"/>
                    <a:pt x="30" y="94"/>
                    <a:pt x="30" y="95"/>
                  </a:cubicBezTo>
                  <a:cubicBezTo>
                    <a:pt x="30" y="95"/>
                    <a:pt x="30" y="95"/>
                    <a:pt x="30" y="95"/>
                  </a:cubicBezTo>
                  <a:cubicBezTo>
                    <a:pt x="29" y="96"/>
                    <a:pt x="28" y="97"/>
                    <a:pt x="27" y="98"/>
                  </a:cubicBezTo>
                  <a:cubicBezTo>
                    <a:pt x="27" y="98"/>
                    <a:pt x="27" y="98"/>
                    <a:pt x="27" y="98"/>
                  </a:cubicBezTo>
                  <a:cubicBezTo>
                    <a:pt x="26" y="98"/>
                    <a:pt x="25" y="99"/>
                    <a:pt x="24" y="99"/>
                  </a:cubicBezTo>
                  <a:cubicBezTo>
                    <a:pt x="23" y="100"/>
                    <a:pt x="21" y="100"/>
                    <a:pt x="20" y="100"/>
                  </a:cubicBezTo>
                  <a:cubicBezTo>
                    <a:pt x="19" y="100"/>
                    <a:pt x="17" y="100"/>
                    <a:pt x="16" y="99"/>
                  </a:cubicBezTo>
                  <a:cubicBezTo>
                    <a:pt x="15" y="99"/>
                    <a:pt x="14" y="98"/>
                    <a:pt x="13" y="98"/>
                  </a:cubicBezTo>
                  <a:cubicBezTo>
                    <a:pt x="13" y="98"/>
                    <a:pt x="13" y="98"/>
                    <a:pt x="13" y="98"/>
                  </a:cubicBezTo>
                  <a:cubicBezTo>
                    <a:pt x="12" y="97"/>
                    <a:pt x="11" y="96"/>
                    <a:pt x="10" y="95"/>
                  </a:cubicBezTo>
                  <a:cubicBezTo>
                    <a:pt x="10" y="95"/>
                    <a:pt x="10" y="95"/>
                    <a:pt x="10" y="95"/>
                  </a:cubicBezTo>
                  <a:cubicBezTo>
                    <a:pt x="10" y="94"/>
                    <a:pt x="9" y="93"/>
                    <a:pt x="9" y="92"/>
                  </a:cubicBezTo>
                  <a:cubicBezTo>
                    <a:pt x="9" y="92"/>
                    <a:pt x="9" y="92"/>
                    <a:pt x="9" y="91"/>
                  </a:cubicBezTo>
                  <a:cubicBezTo>
                    <a:pt x="8" y="90"/>
                    <a:pt x="8" y="89"/>
                    <a:pt x="8" y="88"/>
                  </a:cubicBezTo>
                  <a:cubicBezTo>
                    <a:pt x="8" y="87"/>
                    <a:pt x="8" y="86"/>
                    <a:pt x="9" y="85"/>
                  </a:cubicBezTo>
                  <a:cubicBezTo>
                    <a:pt x="9" y="84"/>
                    <a:pt x="9" y="84"/>
                    <a:pt x="9" y="84"/>
                  </a:cubicBezTo>
                  <a:cubicBezTo>
                    <a:pt x="9" y="83"/>
                    <a:pt x="10" y="82"/>
                    <a:pt x="10" y="81"/>
                  </a:cubicBezTo>
                  <a:cubicBezTo>
                    <a:pt x="10" y="81"/>
                    <a:pt x="10" y="81"/>
                    <a:pt x="10" y="81"/>
                  </a:cubicBezTo>
                  <a:cubicBezTo>
                    <a:pt x="11" y="80"/>
                    <a:pt x="12" y="79"/>
                    <a:pt x="13" y="78"/>
                  </a:cubicBezTo>
                  <a:cubicBezTo>
                    <a:pt x="13" y="78"/>
                    <a:pt x="13" y="78"/>
                    <a:pt x="13" y="78"/>
                  </a:cubicBezTo>
                  <a:cubicBezTo>
                    <a:pt x="14" y="78"/>
                    <a:pt x="15" y="77"/>
                    <a:pt x="16" y="77"/>
                  </a:cubicBezTo>
                  <a:cubicBezTo>
                    <a:pt x="17" y="76"/>
                    <a:pt x="19" y="76"/>
                    <a:pt x="20" y="76"/>
                  </a:cubicBezTo>
                  <a:cubicBezTo>
                    <a:pt x="21" y="76"/>
                    <a:pt x="23" y="76"/>
                    <a:pt x="24" y="77"/>
                  </a:cubicBezTo>
                  <a:cubicBezTo>
                    <a:pt x="25" y="77"/>
                    <a:pt x="26" y="78"/>
                    <a:pt x="27" y="78"/>
                  </a:cubicBezTo>
                  <a:cubicBezTo>
                    <a:pt x="27" y="78"/>
                    <a:pt x="27" y="78"/>
                    <a:pt x="27" y="78"/>
                  </a:cubicBezTo>
                  <a:cubicBezTo>
                    <a:pt x="28" y="79"/>
                    <a:pt x="29" y="80"/>
                    <a:pt x="30" y="81"/>
                  </a:cubicBezTo>
                  <a:cubicBezTo>
                    <a:pt x="30" y="81"/>
                    <a:pt x="30" y="81"/>
                    <a:pt x="30" y="81"/>
                  </a:cubicBezTo>
                  <a:cubicBezTo>
                    <a:pt x="30" y="82"/>
                    <a:pt x="31" y="83"/>
                    <a:pt x="31" y="84"/>
                  </a:cubicBezTo>
                  <a:cubicBezTo>
                    <a:pt x="31" y="84"/>
                    <a:pt x="31" y="84"/>
                    <a:pt x="31" y="85"/>
                  </a:cubicBezTo>
                  <a:cubicBezTo>
                    <a:pt x="32" y="86"/>
                    <a:pt x="32" y="87"/>
                    <a:pt x="32" y="88"/>
                  </a:cubicBezTo>
                  <a:cubicBezTo>
                    <a:pt x="32" y="89"/>
                    <a:pt x="32" y="90"/>
                    <a:pt x="31" y="91"/>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latin typeface="Roboto Condensed Light"/>
              </a:endParaRPr>
            </a:p>
          </p:txBody>
        </p:sp>
      </p:grpSp>
      <p:sp>
        <p:nvSpPr>
          <p:cNvPr id="118" name="Oval 68"/>
          <p:cNvSpPr>
            <a:spLocks noChangeArrowheads="1"/>
          </p:cNvSpPr>
          <p:nvPr/>
        </p:nvSpPr>
        <p:spPr bwMode="auto">
          <a:xfrm flipH="1">
            <a:off x="5517150" y="3849865"/>
            <a:ext cx="730840" cy="730840"/>
          </a:xfrm>
          <a:prstGeom prst="ellipse">
            <a:avLst/>
          </a:prstGeom>
          <a:solidFill>
            <a:schemeClr val="accent4"/>
          </a:solidFill>
          <a:ln w="57150">
            <a:no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000000"/>
              </a:solidFill>
              <a:latin typeface="Roboto Condensed Light"/>
            </a:endParaRPr>
          </a:p>
        </p:txBody>
      </p:sp>
      <p:sp>
        <p:nvSpPr>
          <p:cNvPr id="114" name="Oval 68"/>
          <p:cNvSpPr>
            <a:spLocks noChangeArrowheads="1"/>
          </p:cNvSpPr>
          <p:nvPr/>
        </p:nvSpPr>
        <p:spPr bwMode="auto">
          <a:xfrm flipH="1">
            <a:off x="5508382" y="2908540"/>
            <a:ext cx="730840" cy="730840"/>
          </a:xfrm>
          <a:prstGeom prst="ellipse">
            <a:avLst/>
          </a:prstGeom>
          <a:solidFill>
            <a:schemeClr val="accent3"/>
          </a:solidFill>
          <a:ln w="57150">
            <a:no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000000"/>
              </a:solidFill>
              <a:latin typeface="Roboto Condensed Light"/>
            </a:endParaRPr>
          </a:p>
        </p:txBody>
      </p:sp>
      <p:sp>
        <p:nvSpPr>
          <p:cNvPr id="112" name="Oval 111"/>
          <p:cNvSpPr>
            <a:spLocks noChangeArrowheads="1"/>
          </p:cNvSpPr>
          <p:nvPr/>
        </p:nvSpPr>
        <p:spPr bwMode="auto">
          <a:xfrm flipH="1">
            <a:off x="5517560" y="4889178"/>
            <a:ext cx="730840" cy="730840"/>
          </a:xfrm>
          <a:prstGeom prst="ellipse">
            <a:avLst/>
          </a:prstGeom>
          <a:solidFill>
            <a:schemeClr val="accent5"/>
          </a:solidFill>
          <a:ln w="57150">
            <a:no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000000"/>
              </a:solidFill>
              <a:latin typeface="Roboto Condensed Light"/>
            </a:endParaRPr>
          </a:p>
        </p:txBody>
      </p:sp>
      <p:sp>
        <p:nvSpPr>
          <p:cNvPr id="108" name="Content Placeholder 2"/>
          <p:cNvSpPr txBox="1">
            <a:spLocks/>
          </p:cNvSpPr>
          <p:nvPr/>
        </p:nvSpPr>
        <p:spPr>
          <a:xfrm flipH="1">
            <a:off x="6593302" y="2092891"/>
            <a:ext cx="4764532" cy="850359"/>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b="1" dirty="0">
                <a:solidFill>
                  <a:srgbClr val="000000"/>
                </a:solidFill>
                <a:latin typeface="Roboto Condensed Light"/>
              </a:rPr>
              <a:t>Investment</a:t>
            </a:r>
            <a:br>
              <a:rPr lang="en-US" b="1" dirty="0">
                <a:solidFill>
                  <a:srgbClr val="000000"/>
                </a:solidFill>
                <a:latin typeface="Roboto Condensed Light"/>
              </a:rPr>
            </a:br>
            <a:r>
              <a:rPr lang="en-US" dirty="0">
                <a:solidFill>
                  <a:srgbClr val="000000"/>
                </a:solidFill>
              </a:rPr>
              <a:t>Increased incomes means farmers can invest in improved inputs</a:t>
            </a:r>
          </a:p>
        </p:txBody>
      </p:sp>
      <p:sp>
        <p:nvSpPr>
          <p:cNvPr id="109" name="Content Placeholder 2"/>
          <p:cNvSpPr txBox="1">
            <a:spLocks/>
          </p:cNvSpPr>
          <p:nvPr/>
        </p:nvSpPr>
        <p:spPr>
          <a:xfrm flipH="1">
            <a:off x="6593300" y="2920148"/>
            <a:ext cx="5382799" cy="867173"/>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b="1" dirty="0">
                <a:solidFill>
                  <a:srgbClr val="000000"/>
                </a:solidFill>
                <a:latin typeface="Roboto Condensed Light"/>
              </a:rPr>
              <a:t>Soil quality</a:t>
            </a:r>
          </a:p>
          <a:p>
            <a:pPr marL="0" indent="0">
              <a:buNone/>
            </a:pPr>
            <a:r>
              <a:rPr lang="en-GB" dirty="0">
                <a:solidFill>
                  <a:srgbClr val="000000"/>
                </a:solidFill>
              </a:rPr>
              <a:t>Improving soil quality can lead to improved farmer productivity</a:t>
            </a:r>
          </a:p>
        </p:txBody>
      </p:sp>
      <p:sp>
        <p:nvSpPr>
          <p:cNvPr id="110" name="Content Placeholder 2"/>
          <p:cNvSpPr txBox="1">
            <a:spLocks/>
          </p:cNvSpPr>
          <p:nvPr/>
        </p:nvSpPr>
        <p:spPr>
          <a:xfrm flipH="1">
            <a:off x="6593300" y="3670300"/>
            <a:ext cx="5183861" cy="968674"/>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b="1" dirty="0">
                <a:solidFill>
                  <a:srgbClr val="000000"/>
                </a:solidFill>
              </a:rPr>
              <a:t>Drought and flood resilience</a:t>
            </a:r>
          </a:p>
          <a:p>
            <a:pPr marL="0" indent="0">
              <a:buNone/>
            </a:pPr>
            <a:r>
              <a:rPr lang="en-GB" dirty="0">
                <a:solidFill>
                  <a:srgbClr val="000000"/>
                </a:solidFill>
              </a:rPr>
              <a:t>Trees reduce air and soil temperature, and soil moisture loss. </a:t>
            </a:r>
            <a:r>
              <a:rPr lang="en-US" dirty="0">
                <a:solidFill>
                  <a:srgbClr val="000000"/>
                </a:solidFill>
              </a:rPr>
              <a:t>Trees also protect crops from heavy rains and reduce soil being washed away</a:t>
            </a:r>
          </a:p>
        </p:txBody>
      </p:sp>
      <p:sp>
        <p:nvSpPr>
          <p:cNvPr id="134" name="Oval 133"/>
          <p:cNvSpPr>
            <a:spLocks noChangeAspect="1" noChangeArrowheads="1"/>
          </p:cNvSpPr>
          <p:nvPr/>
        </p:nvSpPr>
        <p:spPr bwMode="auto">
          <a:xfrm>
            <a:off x="5506483" y="2108581"/>
            <a:ext cx="709520" cy="709521"/>
          </a:xfrm>
          <a:prstGeom prst="ellipse">
            <a:avLst/>
          </a:prstGeom>
          <a:solidFill>
            <a:schemeClr val="accent2"/>
          </a:solidFill>
          <a:ln>
            <a:noFill/>
          </a:ln>
          <a:extLst/>
        </p:spPr>
        <p:txBody>
          <a:bodyPr vert="horz" wrap="square" lIns="91440" tIns="45720" rIns="91440" bIns="45720" numCol="1" anchor="t" anchorCtr="0" compatLnSpc="1">
            <a:prstTxWarp prst="textNoShape">
              <a:avLst/>
            </a:prstTxWarp>
          </a:bodyPr>
          <a:lstStyle/>
          <a:p>
            <a:endParaRPr lang="id-ID">
              <a:solidFill>
                <a:srgbClr val="000000"/>
              </a:solidFill>
              <a:latin typeface="Roboto Condensed Light"/>
            </a:endParaRPr>
          </a:p>
        </p:txBody>
      </p:sp>
      <p:pic>
        <p:nvPicPr>
          <p:cNvPr id="141" name="Picture 140"/>
          <p:cNvPicPr>
            <a:picLocks noChangeAspect="1"/>
          </p:cNvPicPr>
          <p:nvPr/>
        </p:nvPicPr>
        <p:blipFill>
          <a:blip r:embed="rId3" cstate="print"/>
          <a:stretch>
            <a:fillRect/>
          </a:stretch>
        </p:blipFill>
        <p:spPr>
          <a:xfrm>
            <a:off x="5694336" y="2194179"/>
            <a:ext cx="371250" cy="506250"/>
          </a:xfrm>
          <a:prstGeom prst="rect">
            <a:avLst/>
          </a:prstGeom>
        </p:spPr>
      </p:pic>
      <p:sp>
        <p:nvSpPr>
          <p:cNvPr id="146" name="Oval 145"/>
          <p:cNvSpPr>
            <a:spLocks noChangeArrowheads="1"/>
          </p:cNvSpPr>
          <p:nvPr/>
        </p:nvSpPr>
        <p:spPr bwMode="auto">
          <a:xfrm flipH="1">
            <a:off x="5517560" y="5860460"/>
            <a:ext cx="730840" cy="730840"/>
          </a:xfrm>
          <a:prstGeom prst="ellipse">
            <a:avLst/>
          </a:prstGeom>
          <a:solidFill>
            <a:schemeClr val="accent6"/>
          </a:solidFill>
          <a:ln w="57150">
            <a:no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000000"/>
              </a:solidFill>
              <a:latin typeface="Roboto Condensed Light"/>
            </a:endParaRPr>
          </a:p>
        </p:txBody>
      </p:sp>
      <p:sp>
        <p:nvSpPr>
          <p:cNvPr id="148" name="Content Placeholder 2"/>
          <p:cNvSpPr txBox="1">
            <a:spLocks/>
          </p:cNvSpPr>
          <p:nvPr/>
        </p:nvSpPr>
        <p:spPr>
          <a:xfrm flipH="1">
            <a:off x="6593302" y="5780314"/>
            <a:ext cx="5159900" cy="887186"/>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b="1" dirty="0">
                <a:solidFill>
                  <a:srgbClr val="000000"/>
                </a:solidFill>
                <a:latin typeface="Roboto Condensed Light"/>
              </a:rPr>
              <a:t>Biodiversity</a:t>
            </a:r>
          </a:p>
          <a:p>
            <a:pPr marL="0" indent="0">
              <a:buNone/>
            </a:pPr>
            <a:r>
              <a:rPr lang="en-US" dirty="0">
                <a:solidFill>
                  <a:srgbClr val="000000"/>
                </a:solidFill>
              </a:rPr>
              <a:t>Tree groves create a local microclimate by providing buffers, corridors and stepping-stones in the landscape</a:t>
            </a:r>
          </a:p>
        </p:txBody>
      </p:sp>
      <p:sp>
        <p:nvSpPr>
          <p:cNvPr id="78" name="Title 1"/>
          <p:cNvSpPr>
            <a:spLocks noGrp="1"/>
          </p:cNvSpPr>
          <p:nvPr>
            <p:ph type="title"/>
          </p:nvPr>
        </p:nvSpPr>
        <p:spPr>
          <a:xfrm>
            <a:off x="838200" y="339725"/>
            <a:ext cx="10515600" cy="636361"/>
          </a:xfrm>
        </p:spPr>
        <p:txBody>
          <a:bodyPr>
            <a:normAutofit/>
          </a:bodyPr>
          <a:lstStyle/>
          <a:p>
            <a:pPr algn="ctr"/>
            <a:r>
              <a:rPr lang="en-GB" sz="2800" dirty="0">
                <a:solidFill>
                  <a:srgbClr val="000000"/>
                </a:solidFill>
              </a:rPr>
              <a:t>Who and why to support TIST...</a:t>
            </a:r>
          </a:p>
        </p:txBody>
      </p:sp>
      <p:sp>
        <p:nvSpPr>
          <p:cNvPr id="83" name="Content Placeholder 2"/>
          <p:cNvSpPr txBox="1">
            <a:spLocks/>
          </p:cNvSpPr>
          <p:nvPr/>
        </p:nvSpPr>
        <p:spPr>
          <a:xfrm>
            <a:off x="825500" y="2298700"/>
            <a:ext cx="10515600" cy="40814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a:solidFill>
                  <a:srgbClr val="000000"/>
                </a:solidFill>
              </a:rPr>
              <a:t>Consumer businesses</a:t>
            </a:r>
          </a:p>
          <a:p>
            <a:endParaRPr lang="en-GB" sz="1800" dirty="0">
              <a:solidFill>
                <a:srgbClr val="000000"/>
              </a:solidFill>
            </a:endParaRPr>
          </a:p>
          <a:p>
            <a:r>
              <a:rPr lang="en-GB" sz="1800" dirty="0">
                <a:solidFill>
                  <a:srgbClr val="000000"/>
                </a:solidFill>
              </a:rPr>
              <a:t>Producer businesses</a:t>
            </a:r>
          </a:p>
          <a:p>
            <a:endParaRPr lang="en-GB" sz="1800" dirty="0">
              <a:solidFill>
                <a:srgbClr val="000000"/>
              </a:solidFill>
            </a:endParaRPr>
          </a:p>
          <a:p>
            <a:r>
              <a:rPr lang="en-GB" sz="1800" dirty="0">
                <a:solidFill>
                  <a:srgbClr val="000000"/>
                </a:solidFill>
              </a:rPr>
              <a:t>Financial services businesses</a:t>
            </a:r>
          </a:p>
          <a:p>
            <a:endParaRPr lang="en-GB" sz="1800" dirty="0">
              <a:solidFill>
                <a:srgbClr val="000000"/>
              </a:solidFill>
            </a:endParaRPr>
          </a:p>
          <a:p>
            <a:r>
              <a:rPr lang="en-GB" sz="1800" dirty="0">
                <a:solidFill>
                  <a:srgbClr val="000000"/>
                </a:solidFill>
              </a:rPr>
              <a:t>Professional services businesses</a:t>
            </a:r>
          </a:p>
          <a:p>
            <a:endParaRPr lang="en-GB" sz="1800" dirty="0">
              <a:solidFill>
                <a:srgbClr val="000000"/>
              </a:solidFill>
            </a:endParaRPr>
          </a:p>
          <a:p>
            <a:r>
              <a:rPr lang="en-GB" sz="1800" dirty="0">
                <a:solidFill>
                  <a:srgbClr val="000000"/>
                </a:solidFill>
              </a:rPr>
              <a:t>Social investment funds</a:t>
            </a:r>
          </a:p>
          <a:p>
            <a:endParaRPr lang="en-GB" sz="1800" dirty="0">
              <a:solidFill>
                <a:srgbClr val="000000"/>
              </a:solidFill>
            </a:endParaRPr>
          </a:p>
          <a:p>
            <a:r>
              <a:rPr lang="en-GB" sz="1800" dirty="0">
                <a:solidFill>
                  <a:srgbClr val="000000"/>
                </a:solidFill>
              </a:rPr>
              <a:t>Philanthropists</a:t>
            </a:r>
          </a:p>
          <a:p>
            <a:pPr marL="0" indent="0">
              <a:buFont typeface="Arial" panose="020B0604020202020204" pitchFamily="34" charset="0"/>
              <a:buNone/>
            </a:pPr>
            <a:endParaRPr lang="en-GB" sz="2000" b="1" dirty="0">
              <a:solidFill>
                <a:srgbClr val="000000"/>
              </a:solidFill>
            </a:endParaRPr>
          </a:p>
        </p:txBody>
      </p:sp>
      <p:sp>
        <p:nvSpPr>
          <p:cNvPr id="88" name="Rectangle 87"/>
          <p:cNvSpPr/>
          <p:nvPr/>
        </p:nvSpPr>
        <p:spPr>
          <a:xfrm>
            <a:off x="410231" y="956855"/>
            <a:ext cx="11366932" cy="747897"/>
          </a:xfrm>
          <a:prstGeom prst="rect">
            <a:avLst/>
          </a:prstGeom>
        </p:spPr>
        <p:txBody>
          <a:bodyPr wrap="square">
            <a:spAutoFit/>
          </a:bodyPr>
          <a:lstStyle/>
          <a:p>
            <a:pPr>
              <a:lnSpc>
                <a:spcPct val="120000"/>
              </a:lnSpc>
              <a:spcBef>
                <a:spcPts val="1000"/>
              </a:spcBef>
              <a:spcAft>
                <a:spcPts val="700"/>
              </a:spcAft>
            </a:pPr>
            <a:r>
              <a:rPr lang="en-US" dirty="0">
                <a:solidFill>
                  <a:prstClr val="black"/>
                </a:solidFill>
                <a:latin typeface="Calibri"/>
                <a:ea typeface="Open Sans Light" panose="020B0306030504020204" pitchFamily="34" charset="0"/>
                <a:cs typeface="Open Sans Light" panose="020B0306030504020204" pitchFamily="34" charset="0"/>
              </a:rPr>
              <a:t>TIST offers a sustainable and scalable model to improve the livelihoods of subsistence farmers, while improving biodiversity and reversing the effects of deforestation</a:t>
            </a:r>
            <a:endParaRPr lang="en-GB" dirty="0">
              <a:solidFill>
                <a:prstClr val="black"/>
              </a:solidFill>
              <a:latin typeface="Calibri"/>
              <a:ea typeface="Open Sans Light" panose="020B0306030504020204" pitchFamily="34" charset="0"/>
              <a:cs typeface="Open Sans Light" panose="020B0306030504020204" pitchFamily="34" charset="0"/>
            </a:endParaRPr>
          </a:p>
        </p:txBody>
      </p:sp>
      <p:sp>
        <p:nvSpPr>
          <p:cNvPr id="89" name="Rectangle 88"/>
          <p:cNvSpPr/>
          <p:nvPr/>
        </p:nvSpPr>
        <p:spPr>
          <a:xfrm>
            <a:off x="410231" y="1655355"/>
            <a:ext cx="11366932" cy="451406"/>
          </a:xfrm>
          <a:prstGeom prst="rect">
            <a:avLst/>
          </a:prstGeom>
        </p:spPr>
        <p:txBody>
          <a:bodyPr wrap="square">
            <a:spAutoFit/>
          </a:bodyPr>
          <a:lstStyle/>
          <a:p>
            <a:pPr>
              <a:lnSpc>
                <a:spcPct val="120000"/>
              </a:lnSpc>
              <a:spcBef>
                <a:spcPts val="1000"/>
              </a:spcBef>
              <a:spcAft>
                <a:spcPts val="700"/>
              </a:spcAft>
            </a:pPr>
            <a:r>
              <a:rPr lang="en-US" sz="2000" b="1" dirty="0">
                <a:solidFill>
                  <a:prstClr val="black"/>
                </a:solidFill>
                <a:latin typeface="Calibri"/>
                <a:ea typeface="Open Sans Light" panose="020B0306030504020204" pitchFamily="34" charset="0"/>
                <a:cs typeface="Open Sans Light" panose="020B0306030504020204" pitchFamily="34" charset="0"/>
              </a:rPr>
              <a:t>		Who supports TIST 				Why support TIST</a:t>
            </a:r>
            <a:endParaRPr lang="en-GB" sz="2000" b="1" dirty="0">
              <a:solidFill>
                <a:prstClr val="black"/>
              </a:solidFill>
              <a:latin typeface="Calibri"/>
              <a:ea typeface="Open Sans Light" panose="020B0306030504020204" pitchFamily="34" charset="0"/>
              <a:cs typeface="Open Sans Light" panose="020B0306030504020204" pitchFamily="34" charset="0"/>
            </a:endParaRPr>
          </a:p>
        </p:txBody>
      </p:sp>
      <p:sp>
        <p:nvSpPr>
          <p:cNvPr id="34" name="Content Placeholder 2"/>
          <p:cNvSpPr txBox="1">
            <a:spLocks/>
          </p:cNvSpPr>
          <p:nvPr/>
        </p:nvSpPr>
        <p:spPr>
          <a:xfrm flipH="1">
            <a:off x="6593302" y="4777014"/>
            <a:ext cx="5159900" cy="887186"/>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b="1" dirty="0">
                <a:solidFill>
                  <a:srgbClr val="000000"/>
                </a:solidFill>
                <a:latin typeface="Roboto Condensed Light"/>
              </a:rPr>
              <a:t>Water</a:t>
            </a:r>
          </a:p>
          <a:p>
            <a:pPr marL="0" indent="0">
              <a:buNone/>
            </a:pPr>
            <a:r>
              <a:rPr lang="en-US" dirty="0">
                <a:solidFill>
                  <a:srgbClr val="000000"/>
                </a:solidFill>
              </a:rPr>
              <a:t>Trees provide a natural water filtration process and improve water quality</a:t>
            </a:r>
          </a:p>
        </p:txBody>
      </p:sp>
      <p:sp>
        <p:nvSpPr>
          <p:cNvPr id="35" name="Freeform 57"/>
          <p:cNvSpPr>
            <a:spLocks noEditPoints="1"/>
          </p:cNvSpPr>
          <p:nvPr/>
        </p:nvSpPr>
        <p:spPr bwMode="auto">
          <a:xfrm flipH="1">
            <a:off x="5941495" y="3080430"/>
            <a:ext cx="111935" cy="356535"/>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58"/>
          <p:cNvSpPr>
            <a:spLocks noEditPoints="1"/>
          </p:cNvSpPr>
          <p:nvPr/>
        </p:nvSpPr>
        <p:spPr bwMode="auto">
          <a:xfrm flipH="1">
            <a:off x="5696895" y="3080430"/>
            <a:ext cx="111935" cy="356535"/>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59"/>
          <p:cNvSpPr>
            <a:spLocks noEditPoints="1"/>
          </p:cNvSpPr>
          <p:nvPr/>
        </p:nvSpPr>
        <p:spPr bwMode="auto">
          <a:xfrm flipH="1">
            <a:off x="5819885" y="3080430"/>
            <a:ext cx="110554" cy="356535"/>
          </a:xfrm>
          <a:custGeom>
            <a:avLst/>
            <a:gdLst>
              <a:gd name="T0" fmla="*/ 32 w 40"/>
              <a:gd name="T1" fmla="*/ 72 h 128"/>
              <a:gd name="T2" fmla="*/ 32 w 40"/>
              <a:gd name="T3" fmla="*/ 12 h 128"/>
              <a:gd name="T4" fmla="*/ 20 w 40"/>
              <a:gd name="T5" fmla="*/ 0 h 128"/>
              <a:gd name="T6" fmla="*/ 8 w 40"/>
              <a:gd name="T7" fmla="*/ 12 h 128"/>
              <a:gd name="T8" fmla="*/ 8 w 40"/>
              <a:gd name="T9" fmla="*/ 72 h 128"/>
              <a:gd name="T10" fmla="*/ 0 w 40"/>
              <a:gd name="T11" fmla="*/ 88 h 128"/>
              <a:gd name="T12" fmla="*/ 8 w 40"/>
              <a:gd name="T13" fmla="*/ 104 h 128"/>
              <a:gd name="T14" fmla="*/ 8 w 40"/>
              <a:gd name="T15" fmla="*/ 116 h 128"/>
              <a:gd name="T16" fmla="*/ 20 w 40"/>
              <a:gd name="T17" fmla="*/ 128 h 128"/>
              <a:gd name="T18" fmla="*/ 32 w 40"/>
              <a:gd name="T19" fmla="*/ 116 h 128"/>
              <a:gd name="T20" fmla="*/ 32 w 40"/>
              <a:gd name="T21" fmla="*/ 104 h 128"/>
              <a:gd name="T22" fmla="*/ 40 w 40"/>
              <a:gd name="T23" fmla="*/ 88 h 128"/>
              <a:gd name="T24" fmla="*/ 32 w 40"/>
              <a:gd name="T25" fmla="*/ 72 h 128"/>
              <a:gd name="T26" fmla="*/ 16 w 40"/>
              <a:gd name="T27" fmla="*/ 12 h 128"/>
              <a:gd name="T28" fmla="*/ 20 w 40"/>
              <a:gd name="T29" fmla="*/ 8 h 128"/>
              <a:gd name="T30" fmla="*/ 24 w 40"/>
              <a:gd name="T31" fmla="*/ 12 h 128"/>
              <a:gd name="T32" fmla="*/ 24 w 40"/>
              <a:gd name="T33" fmla="*/ 68 h 128"/>
              <a:gd name="T34" fmla="*/ 20 w 40"/>
              <a:gd name="T35" fmla="*/ 68 h 128"/>
              <a:gd name="T36" fmla="*/ 16 w 40"/>
              <a:gd name="T37" fmla="*/ 68 h 128"/>
              <a:gd name="T38" fmla="*/ 16 w 40"/>
              <a:gd name="T39" fmla="*/ 12 h 128"/>
              <a:gd name="T40" fmla="*/ 24 w 40"/>
              <a:gd name="T41" fmla="*/ 116 h 128"/>
              <a:gd name="T42" fmla="*/ 20 w 40"/>
              <a:gd name="T43" fmla="*/ 120 h 128"/>
              <a:gd name="T44" fmla="*/ 16 w 40"/>
              <a:gd name="T45" fmla="*/ 116 h 128"/>
              <a:gd name="T46" fmla="*/ 16 w 40"/>
              <a:gd name="T47" fmla="*/ 108 h 128"/>
              <a:gd name="T48" fmla="*/ 20 w 40"/>
              <a:gd name="T49" fmla="*/ 108 h 128"/>
              <a:gd name="T50" fmla="*/ 24 w 40"/>
              <a:gd name="T51" fmla="*/ 108 h 128"/>
              <a:gd name="T52" fmla="*/ 24 w 40"/>
              <a:gd name="T53" fmla="*/ 116 h 128"/>
              <a:gd name="T54" fmla="*/ 31 w 40"/>
              <a:gd name="T55" fmla="*/ 91 h 128"/>
              <a:gd name="T56" fmla="*/ 31 w 40"/>
              <a:gd name="T57" fmla="*/ 92 h 128"/>
              <a:gd name="T58" fmla="*/ 30 w 40"/>
              <a:gd name="T59" fmla="*/ 95 h 128"/>
              <a:gd name="T60" fmla="*/ 30 w 40"/>
              <a:gd name="T61" fmla="*/ 95 h 128"/>
              <a:gd name="T62" fmla="*/ 27 w 40"/>
              <a:gd name="T63" fmla="*/ 98 h 128"/>
              <a:gd name="T64" fmla="*/ 27 w 40"/>
              <a:gd name="T65" fmla="*/ 98 h 128"/>
              <a:gd name="T66" fmla="*/ 24 w 40"/>
              <a:gd name="T67" fmla="*/ 99 h 128"/>
              <a:gd name="T68" fmla="*/ 20 w 40"/>
              <a:gd name="T69" fmla="*/ 100 h 128"/>
              <a:gd name="T70" fmla="*/ 16 w 40"/>
              <a:gd name="T71" fmla="*/ 99 h 128"/>
              <a:gd name="T72" fmla="*/ 13 w 40"/>
              <a:gd name="T73" fmla="*/ 98 h 128"/>
              <a:gd name="T74" fmla="*/ 13 w 40"/>
              <a:gd name="T75" fmla="*/ 98 h 128"/>
              <a:gd name="T76" fmla="*/ 10 w 40"/>
              <a:gd name="T77" fmla="*/ 95 h 128"/>
              <a:gd name="T78" fmla="*/ 10 w 40"/>
              <a:gd name="T79" fmla="*/ 95 h 128"/>
              <a:gd name="T80" fmla="*/ 9 w 40"/>
              <a:gd name="T81" fmla="*/ 92 h 128"/>
              <a:gd name="T82" fmla="*/ 9 w 40"/>
              <a:gd name="T83" fmla="*/ 91 h 128"/>
              <a:gd name="T84" fmla="*/ 8 w 40"/>
              <a:gd name="T85" fmla="*/ 88 h 128"/>
              <a:gd name="T86" fmla="*/ 9 w 40"/>
              <a:gd name="T87" fmla="*/ 85 h 128"/>
              <a:gd name="T88" fmla="*/ 9 w 40"/>
              <a:gd name="T89" fmla="*/ 84 h 128"/>
              <a:gd name="T90" fmla="*/ 10 w 40"/>
              <a:gd name="T91" fmla="*/ 81 h 128"/>
              <a:gd name="T92" fmla="*/ 10 w 40"/>
              <a:gd name="T93" fmla="*/ 81 h 128"/>
              <a:gd name="T94" fmla="*/ 13 w 40"/>
              <a:gd name="T95" fmla="*/ 78 h 128"/>
              <a:gd name="T96" fmla="*/ 13 w 40"/>
              <a:gd name="T97" fmla="*/ 78 h 128"/>
              <a:gd name="T98" fmla="*/ 16 w 40"/>
              <a:gd name="T99" fmla="*/ 77 h 128"/>
              <a:gd name="T100" fmla="*/ 20 w 40"/>
              <a:gd name="T101" fmla="*/ 76 h 128"/>
              <a:gd name="T102" fmla="*/ 24 w 40"/>
              <a:gd name="T103" fmla="*/ 77 h 128"/>
              <a:gd name="T104" fmla="*/ 27 w 40"/>
              <a:gd name="T105" fmla="*/ 78 h 128"/>
              <a:gd name="T106" fmla="*/ 27 w 40"/>
              <a:gd name="T107" fmla="*/ 78 h 128"/>
              <a:gd name="T108" fmla="*/ 30 w 40"/>
              <a:gd name="T109" fmla="*/ 81 h 128"/>
              <a:gd name="T110" fmla="*/ 30 w 40"/>
              <a:gd name="T111" fmla="*/ 81 h 128"/>
              <a:gd name="T112" fmla="*/ 31 w 40"/>
              <a:gd name="T113" fmla="*/ 84 h 128"/>
              <a:gd name="T114" fmla="*/ 31 w 40"/>
              <a:gd name="T115" fmla="*/ 85 h 128"/>
              <a:gd name="T116" fmla="*/ 32 w 40"/>
              <a:gd name="T117" fmla="*/ 88 h 128"/>
              <a:gd name="T118" fmla="*/ 31 w 40"/>
              <a:gd name="T119" fmla="*/ 9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72"/>
                </a:moveTo>
                <a:cubicBezTo>
                  <a:pt x="32" y="12"/>
                  <a:pt x="32" y="12"/>
                  <a:pt x="32" y="12"/>
                </a:cubicBezTo>
                <a:cubicBezTo>
                  <a:pt x="32" y="5"/>
                  <a:pt x="27" y="0"/>
                  <a:pt x="20" y="0"/>
                </a:cubicBezTo>
                <a:cubicBezTo>
                  <a:pt x="13" y="0"/>
                  <a:pt x="8" y="5"/>
                  <a:pt x="8" y="12"/>
                </a:cubicBezTo>
                <a:cubicBezTo>
                  <a:pt x="8" y="72"/>
                  <a:pt x="8" y="72"/>
                  <a:pt x="8" y="72"/>
                </a:cubicBezTo>
                <a:cubicBezTo>
                  <a:pt x="3" y="76"/>
                  <a:pt x="0" y="81"/>
                  <a:pt x="0" y="88"/>
                </a:cubicBezTo>
                <a:cubicBezTo>
                  <a:pt x="0" y="95"/>
                  <a:pt x="3" y="100"/>
                  <a:pt x="8" y="104"/>
                </a:cubicBezTo>
                <a:cubicBezTo>
                  <a:pt x="8" y="116"/>
                  <a:pt x="8" y="116"/>
                  <a:pt x="8" y="116"/>
                </a:cubicBezTo>
                <a:cubicBezTo>
                  <a:pt x="8" y="123"/>
                  <a:pt x="13" y="128"/>
                  <a:pt x="20" y="128"/>
                </a:cubicBezTo>
                <a:cubicBezTo>
                  <a:pt x="27" y="128"/>
                  <a:pt x="32" y="123"/>
                  <a:pt x="32" y="116"/>
                </a:cubicBezTo>
                <a:cubicBezTo>
                  <a:pt x="32" y="104"/>
                  <a:pt x="32" y="104"/>
                  <a:pt x="32" y="104"/>
                </a:cubicBezTo>
                <a:cubicBezTo>
                  <a:pt x="37" y="100"/>
                  <a:pt x="40" y="95"/>
                  <a:pt x="40" y="88"/>
                </a:cubicBezTo>
                <a:cubicBezTo>
                  <a:pt x="40" y="81"/>
                  <a:pt x="37" y="76"/>
                  <a:pt x="32" y="72"/>
                </a:cubicBezTo>
                <a:close/>
                <a:moveTo>
                  <a:pt x="16" y="12"/>
                </a:moveTo>
                <a:cubicBezTo>
                  <a:pt x="16" y="10"/>
                  <a:pt x="18" y="8"/>
                  <a:pt x="20" y="8"/>
                </a:cubicBezTo>
                <a:cubicBezTo>
                  <a:pt x="22" y="8"/>
                  <a:pt x="24" y="10"/>
                  <a:pt x="24" y="12"/>
                </a:cubicBezTo>
                <a:cubicBezTo>
                  <a:pt x="24" y="68"/>
                  <a:pt x="24" y="68"/>
                  <a:pt x="24" y="68"/>
                </a:cubicBezTo>
                <a:cubicBezTo>
                  <a:pt x="23" y="68"/>
                  <a:pt x="21" y="68"/>
                  <a:pt x="20" y="68"/>
                </a:cubicBezTo>
                <a:cubicBezTo>
                  <a:pt x="19" y="68"/>
                  <a:pt x="17" y="68"/>
                  <a:pt x="16" y="68"/>
                </a:cubicBezTo>
                <a:lnTo>
                  <a:pt x="16" y="12"/>
                </a:lnTo>
                <a:close/>
                <a:moveTo>
                  <a:pt x="24" y="116"/>
                </a:moveTo>
                <a:cubicBezTo>
                  <a:pt x="24" y="118"/>
                  <a:pt x="22" y="120"/>
                  <a:pt x="20" y="120"/>
                </a:cubicBezTo>
                <a:cubicBezTo>
                  <a:pt x="18" y="120"/>
                  <a:pt x="16" y="118"/>
                  <a:pt x="16" y="116"/>
                </a:cubicBezTo>
                <a:cubicBezTo>
                  <a:pt x="16" y="108"/>
                  <a:pt x="16" y="108"/>
                  <a:pt x="16" y="108"/>
                </a:cubicBezTo>
                <a:cubicBezTo>
                  <a:pt x="17" y="108"/>
                  <a:pt x="19" y="108"/>
                  <a:pt x="20" y="108"/>
                </a:cubicBezTo>
                <a:cubicBezTo>
                  <a:pt x="21" y="108"/>
                  <a:pt x="23" y="108"/>
                  <a:pt x="24" y="108"/>
                </a:cubicBezTo>
                <a:lnTo>
                  <a:pt x="24" y="116"/>
                </a:lnTo>
                <a:close/>
                <a:moveTo>
                  <a:pt x="31" y="91"/>
                </a:moveTo>
                <a:cubicBezTo>
                  <a:pt x="31" y="92"/>
                  <a:pt x="31" y="92"/>
                  <a:pt x="31" y="92"/>
                </a:cubicBezTo>
                <a:cubicBezTo>
                  <a:pt x="31" y="93"/>
                  <a:pt x="30" y="94"/>
                  <a:pt x="30" y="95"/>
                </a:cubicBezTo>
                <a:cubicBezTo>
                  <a:pt x="30" y="95"/>
                  <a:pt x="30" y="95"/>
                  <a:pt x="30" y="95"/>
                </a:cubicBezTo>
                <a:cubicBezTo>
                  <a:pt x="29" y="96"/>
                  <a:pt x="28" y="97"/>
                  <a:pt x="27" y="98"/>
                </a:cubicBezTo>
                <a:cubicBezTo>
                  <a:pt x="27" y="98"/>
                  <a:pt x="27" y="98"/>
                  <a:pt x="27" y="98"/>
                </a:cubicBezTo>
                <a:cubicBezTo>
                  <a:pt x="26" y="98"/>
                  <a:pt x="25" y="99"/>
                  <a:pt x="24" y="99"/>
                </a:cubicBezTo>
                <a:cubicBezTo>
                  <a:pt x="23" y="100"/>
                  <a:pt x="21" y="100"/>
                  <a:pt x="20" y="100"/>
                </a:cubicBezTo>
                <a:cubicBezTo>
                  <a:pt x="19" y="100"/>
                  <a:pt x="17" y="100"/>
                  <a:pt x="16" y="99"/>
                </a:cubicBezTo>
                <a:cubicBezTo>
                  <a:pt x="15" y="99"/>
                  <a:pt x="14" y="98"/>
                  <a:pt x="13" y="98"/>
                </a:cubicBezTo>
                <a:cubicBezTo>
                  <a:pt x="13" y="98"/>
                  <a:pt x="13" y="98"/>
                  <a:pt x="13" y="98"/>
                </a:cubicBezTo>
                <a:cubicBezTo>
                  <a:pt x="12" y="97"/>
                  <a:pt x="11" y="96"/>
                  <a:pt x="10" y="95"/>
                </a:cubicBezTo>
                <a:cubicBezTo>
                  <a:pt x="10" y="95"/>
                  <a:pt x="10" y="95"/>
                  <a:pt x="10" y="95"/>
                </a:cubicBezTo>
                <a:cubicBezTo>
                  <a:pt x="10" y="94"/>
                  <a:pt x="9" y="93"/>
                  <a:pt x="9" y="92"/>
                </a:cubicBezTo>
                <a:cubicBezTo>
                  <a:pt x="9" y="92"/>
                  <a:pt x="9" y="92"/>
                  <a:pt x="9" y="91"/>
                </a:cubicBezTo>
                <a:cubicBezTo>
                  <a:pt x="8" y="90"/>
                  <a:pt x="8" y="89"/>
                  <a:pt x="8" y="88"/>
                </a:cubicBezTo>
                <a:cubicBezTo>
                  <a:pt x="8" y="87"/>
                  <a:pt x="8" y="86"/>
                  <a:pt x="9" y="85"/>
                </a:cubicBezTo>
                <a:cubicBezTo>
                  <a:pt x="9" y="84"/>
                  <a:pt x="9" y="84"/>
                  <a:pt x="9" y="84"/>
                </a:cubicBezTo>
                <a:cubicBezTo>
                  <a:pt x="9" y="83"/>
                  <a:pt x="10" y="82"/>
                  <a:pt x="10" y="81"/>
                </a:cubicBezTo>
                <a:cubicBezTo>
                  <a:pt x="10" y="81"/>
                  <a:pt x="10" y="81"/>
                  <a:pt x="10" y="81"/>
                </a:cubicBezTo>
                <a:cubicBezTo>
                  <a:pt x="11" y="80"/>
                  <a:pt x="12" y="79"/>
                  <a:pt x="13" y="78"/>
                </a:cubicBezTo>
                <a:cubicBezTo>
                  <a:pt x="13" y="78"/>
                  <a:pt x="13" y="78"/>
                  <a:pt x="13" y="78"/>
                </a:cubicBezTo>
                <a:cubicBezTo>
                  <a:pt x="14" y="78"/>
                  <a:pt x="15" y="77"/>
                  <a:pt x="16" y="77"/>
                </a:cubicBezTo>
                <a:cubicBezTo>
                  <a:pt x="17" y="76"/>
                  <a:pt x="19" y="76"/>
                  <a:pt x="20" y="76"/>
                </a:cubicBezTo>
                <a:cubicBezTo>
                  <a:pt x="21" y="76"/>
                  <a:pt x="23" y="76"/>
                  <a:pt x="24" y="77"/>
                </a:cubicBezTo>
                <a:cubicBezTo>
                  <a:pt x="25" y="77"/>
                  <a:pt x="26" y="78"/>
                  <a:pt x="27" y="78"/>
                </a:cubicBezTo>
                <a:cubicBezTo>
                  <a:pt x="27" y="78"/>
                  <a:pt x="27" y="78"/>
                  <a:pt x="27" y="78"/>
                </a:cubicBezTo>
                <a:cubicBezTo>
                  <a:pt x="28" y="79"/>
                  <a:pt x="29" y="80"/>
                  <a:pt x="30" y="81"/>
                </a:cubicBezTo>
                <a:cubicBezTo>
                  <a:pt x="30" y="81"/>
                  <a:pt x="30" y="81"/>
                  <a:pt x="30" y="81"/>
                </a:cubicBezTo>
                <a:cubicBezTo>
                  <a:pt x="30" y="82"/>
                  <a:pt x="31" y="83"/>
                  <a:pt x="31" y="84"/>
                </a:cubicBezTo>
                <a:cubicBezTo>
                  <a:pt x="31" y="84"/>
                  <a:pt x="31" y="84"/>
                  <a:pt x="31" y="85"/>
                </a:cubicBezTo>
                <a:cubicBezTo>
                  <a:pt x="32" y="86"/>
                  <a:pt x="32" y="87"/>
                  <a:pt x="32" y="88"/>
                </a:cubicBezTo>
                <a:cubicBezTo>
                  <a:pt x="32" y="89"/>
                  <a:pt x="32" y="90"/>
                  <a:pt x="31" y="91"/>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42"/>
          <p:cNvSpPr>
            <a:spLocks noEditPoints="1"/>
          </p:cNvSpPr>
          <p:nvPr/>
        </p:nvSpPr>
        <p:spPr bwMode="auto">
          <a:xfrm>
            <a:off x="5684059" y="4022889"/>
            <a:ext cx="386534" cy="314469"/>
          </a:xfrm>
          <a:custGeom>
            <a:avLst/>
            <a:gdLst>
              <a:gd name="T0" fmla="*/ 248 w 256"/>
              <a:gd name="T1" fmla="*/ 0 h 208"/>
              <a:gd name="T2" fmla="*/ 40 w 256"/>
              <a:gd name="T3" fmla="*/ 0 h 208"/>
              <a:gd name="T4" fmla="*/ 32 w 256"/>
              <a:gd name="T5" fmla="*/ 8 h 208"/>
              <a:gd name="T6" fmla="*/ 32 w 256"/>
              <a:gd name="T7" fmla="*/ 32 h 208"/>
              <a:gd name="T8" fmla="*/ 8 w 256"/>
              <a:gd name="T9" fmla="*/ 32 h 208"/>
              <a:gd name="T10" fmla="*/ 0 w 256"/>
              <a:gd name="T11" fmla="*/ 40 h 208"/>
              <a:gd name="T12" fmla="*/ 0 w 256"/>
              <a:gd name="T13" fmla="*/ 200 h 208"/>
              <a:gd name="T14" fmla="*/ 8 w 256"/>
              <a:gd name="T15" fmla="*/ 208 h 208"/>
              <a:gd name="T16" fmla="*/ 216 w 256"/>
              <a:gd name="T17" fmla="*/ 208 h 208"/>
              <a:gd name="T18" fmla="*/ 224 w 256"/>
              <a:gd name="T19" fmla="*/ 200 h 208"/>
              <a:gd name="T20" fmla="*/ 224 w 256"/>
              <a:gd name="T21" fmla="*/ 176 h 208"/>
              <a:gd name="T22" fmla="*/ 248 w 256"/>
              <a:gd name="T23" fmla="*/ 176 h 208"/>
              <a:gd name="T24" fmla="*/ 256 w 256"/>
              <a:gd name="T25" fmla="*/ 168 h 208"/>
              <a:gd name="T26" fmla="*/ 256 w 256"/>
              <a:gd name="T27" fmla="*/ 8 h 208"/>
              <a:gd name="T28" fmla="*/ 248 w 256"/>
              <a:gd name="T29" fmla="*/ 0 h 208"/>
              <a:gd name="T30" fmla="*/ 208 w 256"/>
              <a:gd name="T31" fmla="*/ 48 h 208"/>
              <a:gd name="T32" fmla="*/ 208 w 256"/>
              <a:gd name="T33" fmla="*/ 175 h 208"/>
              <a:gd name="T34" fmla="*/ 165 w 256"/>
              <a:gd name="T35" fmla="*/ 138 h 208"/>
              <a:gd name="T36" fmla="*/ 156 w 256"/>
              <a:gd name="T37" fmla="*/ 137 h 208"/>
              <a:gd name="T38" fmla="*/ 122 w 256"/>
              <a:gd name="T39" fmla="*/ 158 h 208"/>
              <a:gd name="T40" fmla="*/ 70 w 256"/>
              <a:gd name="T41" fmla="*/ 99 h 208"/>
              <a:gd name="T42" fmla="*/ 64 w 256"/>
              <a:gd name="T43" fmla="*/ 96 h 208"/>
              <a:gd name="T44" fmla="*/ 58 w 256"/>
              <a:gd name="T45" fmla="*/ 98 h 208"/>
              <a:gd name="T46" fmla="*/ 16 w 256"/>
              <a:gd name="T47" fmla="*/ 141 h 208"/>
              <a:gd name="T48" fmla="*/ 16 w 256"/>
              <a:gd name="T49" fmla="*/ 48 h 208"/>
              <a:gd name="T50" fmla="*/ 208 w 256"/>
              <a:gd name="T51" fmla="*/ 48 h 208"/>
              <a:gd name="T52" fmla="*/ 16 w 256"/>
              <a:gd name="T53" fmla="*/ 163 h 208"/>
              <a:gd name="T54" fmla="*/ 64 w 256"/>
              <a:gd name="T55" fmla="*/ 116 h 208"/>
              <a:gd name="T56" fmla="*/ 114 w 256"/>
              <a:gd name="T57" fmla="*/ 173 h 208"/>
              <a:gd name="T58" fmla="*/ 124 w 256"/>
              <a:gd name="T59" fmla="*/ 175 h 208"/>
              <a:gd name="T60" fmla="*/ 159 w 256"/>
              <a:gd name="T61" fmla="*/ 154 h 208"/>
              <a:gd name="T62" fmla="*/ 204 w 256"/>
              <a:gd name="T63" fmla="*/ 192 h 208"/>
              <a:gd name="T64" fmla="*/ 16 w 256"/>
              <a:gd name="T65" fmla="*/ 192 h 208"/>
              <a:gd name="T66" fmla="*/ 16 w 256"/>
              <a:gd name="T67" fmla="*/ 163 h 208"/>
              <a:gd name="T68" fmla="*/ 240 w 256"/>
              <a:gd name="T69" fmla="*/ 160 h 208"/>
              <a:gd name="T70" fmla="*/ 224 w 256"/>
              <a:gd name="T71" fmla="*/ 160 h 208"/>
              <a:gd name="T72" fmla="*/ 224 w 256"/>
              <a:gd name="T73" fmla="*/ 40 h 208"/>
              <a:gd name="T74" fmla="*/ 216 w 256"/>
              <a:gd name="T75" fmla="*/ 32 h 208"/>
              <a:gd name="T76" fmla="*/ 48 w 256"/>
              <a:gd name="T77" fmla="*/ 32 h 208"/>
              <a:gd name="T78" fmla="*/ 48 w 256"/>
              <a:gd name="T79" fmla="*/ 16 h 208"/>
              <a:gd name="T80" fmla="*/ 240 w 256"/>
              <a:gd name="T81" fmla="*/ 16 h 208"/>
              <a:gd name="T82" fmla="*/ 240 w 256"/>
              <a:gd name="T83" fmla="*/ 16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6" h="208">
                <a:moveTo>
                  <a:pt x="248" y="0"/>
                </a:moveTo>
                <a:cubicBezTo>
                  <a:pt x="40" y="0"/>
                  <a:pt x="40" y="0"/>
                  <a:pt x="40" y="0"/>
                </a:cubicBezTo>
                <a:cubicBezTo>
                  <a:pt x="36" y="0"/>
                  <a:pt x="32" y="4"/>
                  <a:pt x="32" y="8"/>
                </a:cubicBezTo>
                <a:cubicBezTo>
                  <a:pt x="32" y="32"/>
                  <a:pt x="32" y="32"/>
                  <a:pt x="32" y="32"/>
                </a:cubicBezTo>
                <a:cubicBezTo>
                  <a:pt x="8" y="32"/>
                  <a:pt x="8" y="32"/>
                  <a:pt x="8" y="32"/>
                </a:cubicBezTo>
                <a:cubicBezTo>
                  <a:pt x="4" y="32"/>
                  <a:pt x="0" y="36"/>
                  <a:pt x="0" y="40"/>
                </a:cubicBezTo>
                <a:cubicBezTo>
                  <a:pt x="0" y="200"/>
                  <a:pt x="0" y="200"/>
                  <a:pt x="0" y="200"/>
                </a:cubicBezTo>
                <a:cubicBezTo>
                  <a:pt x="0" y="204"/>
                  <a:pt x="4" y="208"/>
                  <a:pt x="8" y="208"/>
                </a:cubicBezTo>
                <a:cubicBezTo>
                  <a:pt x="216" y="208"/>
                  <a:pt x="216" y="208"/>
                  <a:pt x="216" y="208"/>
                </a:cubicBezTo>
                <a:cubicBezTo>
                  <a:pt x="220" y="208"/>
                  <a:pt x="224" y="204"/>
                  <a:pt x="224" y="200"/>
                </a:cubicBezTo>
                <a:cubicBezTo>
                  <a:pt x="224" y="176"/>
                  <a:pt x="224" y="176"/>
                  <a:pt x="224" y="176"/>
                </a:cubicBezTo>
                <a:cubicBezTo>
                  <a:pt x="248" y="176"/>
                  <a:pt x="248" y="176"/>
                  <a:pt x="248" y="176"/>
                </a:cubicBezTo>
                <a:cubicBezTo>
                  <a:pt x="252" y="176"/>
                  <a:pt x="256" y="172"/>
                  <a:pt x="256" y="168"/>
                </a:cubicBezTo>
                <a:cubicBezTo>
                  <a:pt x="256" y="8"/>
                  <a:pt x="256" y="8"/>
                  <a:pt x="256" y="8"/>
                </a:cubicBezTo>
                <a:cubicBezTo>
                  <a:pt x="256" y="4"/>
                  <a:pt x="252" y="0"/>
                  <a:pt x="248" y="0"/>
                </a:cubicBezTo>
                <a:close/>
                <a:moveTo>
                  <a:pt x="208" y="48"/>
                </a:moveTo>
                <a:cubicBezTo>
                  <a:pt x="208" y="175"/>
                  <a:pt x="208" y="175"/>
                  <a:pt x="208" y="175"/>
                </a:cubicBezTo>
                <a:cubicBezTo>
                  <a:pt x="165" y="138"/>
                  <a:pt x="165" y="138"/>
                  <a:pt x="165" y="138"/>
                </a:cubicBezTo>
                <a:cubicBezTo>
                  <a:pt x="163" y="136"/>
                  <a:pt x="159" y="135"/>
                  <a:pt x="156" y="137"/>
                </a:cubicBezTo>
                <a:cubicBezTo>
                  <a:pt x="122" y="158"/>
                  <a:pt x="122" y="158"/>
                  <a:pt x="122" y="158"/>
                </a:cubicBezTo>
                <a:cubicBezTo>
                  <a:pt x="70" y="99"/>
                  <a:pt x="70" y="99"/>
                  <a:pt x="70" y="99"/>
                </a:cubicBezTo>
                <a:cubicBezTo>
                  <a:pt x="69" y="97"/>
                  <a:pt x="66" y="96"/>
                  <a:pt x="64" y="96"/>
                </a:cubicBezTo>
                <a:cubicBezTo>
                  <a:pt x="62" y="96"/>
                  <a:pt x="60" y="97"/>
                  <a:pt x="58" y="98"/>
                </a:cubicBezTo>
                <a:cubicBezTo>
                  <a:pt x="16" y="141"/>
                  <a:pt x="16" y="141"/>
                  <a:pt x="16" y="141"/>
                </a:cubicBezTo>
                <a:cubicBezTo>
                  <a:pt x="16" y="48"/>
                  <a:pt x="16" y="48"/>
                  <a:pt x="16" y="48"/>
                </a:cubicBezTo>
                <a:lnTo>
                  <a:pt x="208" y="48"/>
                </a:lnTo>
                <a:close/>
                <a:moveTo>
                  <a:pt x="16" y="163"/>
                </a:moveTo>
                <a:cubicBezTo>
                  <a:pt x="64" y="116"/>
                  <a:pt x="64" y="116"/>
                  <a:pt x="64" y="116"/>
                </a:cubicBezTo>
                <a:cubicBezTo>
                  <a:pt x="114" y="173"/>
                  <a:pt x="114" y="173"/>
                  <a:pt x="114" y="173"/>
                </a:cubicBezTo>
                <a:cubicBezTo>
                  <a:pt x="117" y="176"/>
                  <a:pt x="121" y="177"/>
                  <a:pt x="124" y="175"/>
                </a:cubicBezTo>
                <a:cubicBezTo>
                  <a:pt x="159" y="154"/>
                  <a:pt x="159" y="154"/>
                  <a:pt x="159" y="154"/>
                </a:cubicBezTo>
                <a:cubicBezTo>
                  <a:pt x="204" y="192"/>
                  <a:pt x="204" y="192"/>
                  <a:pt x="204" y="192"/>
                </a:cubicBezTo>
                <a:cubicBezTo>
                  <a:pt x="16" y="192"/>
                  <a:pt x="16" y="192"/>
                  <a:pt x="16" y="192"/>
                </a:cubicBezTo>
                <a:lnTo>
                  <a:pt x="16" y="163"/>
                </a:lnTo>
                <a:close/>
                <a:moveTo>
                  <a:pt x="240" y="160"/>
                </a:moveTo>
                <a:cubicBezTo>
                  <a:pt x="224" y="160"/>
                  <a:pt x="224" y="160"/>
                  <a:pt x="224" y="160"/>
                </a:cubicBezTo>
                <a:cubicBezTo>
                  <a:pt x="224" y="40"/>
                  <a:pt x="224" y="40"/>
                  <a:pt x="224" y="40"/>
                </a:cubicBezTo>
                <a:cubicBezTo>
                  <a:pt x="224" y="36"/>
                  <a:pt x="220" y="32"/>
                  <a:pt x="216" y="32"/>
                </a:cubicBezTo>
                <a:cubicBezTo>
                  <a:pt x="48" y="32"/>
                  <a:pt x="48" y="32"/>
                  <a:pt x="48" y="32"/>
                </a:cubicBezTo>
                <a:cubicBezTo>
                  <a:pt x="48" y="16"/>
                  <a:pt x="48" y="16"/>
                  <a:pt x="48" y="16"/>
                </a:cubicBezTo>
                <a:cubicBezTo>
                  <a:pt x="240" y="16"/>
                  <a:pt x="240" y="16"/>
                  <a:pt x="240" y="16"/>
                </a:cubicBezTo>
                <a:lnTo>
                  <a:pt x="240" y="160"/>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 name="Freeform 43"/>
          <p:cNvSpPr>
            <a:spLocks noEditPoints="1"/>
          </p:cNvSpPr>
          <p:nvPr/>
        </p:nvSpPr>
        <p:spPr bwMode="auto">
          <a:xfrm>
            <a:off x="5889774" y="4119851"/>
            <a:ext cx="83858" cy="85169"/>
          </a:xfrm>
          <a:custGeom>
            <a:avLst/>
            <a:gdLst>
              <a:gd name="T0" fmla="*/ 28 w 56"/>
              <a:gd name="T1" fmla="*/ 56 h 56"/>
              <a:gd name="T2" fmla="*/ 56 w 56"/>
              <a:gd name="T3" fmla="*/ 28 h 56"/>
              <a:gd name="T4" fmla="*/ 28 w 56"/>
              <a:gd name="T5" fmla="*/ 0 h 56"/>
              <a:gd name="T6" fmla="*/ 0 w 56"/>
              <a:gd name="T7" fmla="*/ 28 h 56"/>
              <a:gd name="T8" fmla="*/ 28 w 56"/>
              <a:gd name="T9" fmla="*/ 56 h 56"/>
              <a:gd name="T10" fmla="*/ 28 w 56"/>
              <a:gd name="T11" fmla="*/ 16 h 56"/>
              <a:gd name="T12" fmla="*/ 40 w 56"/>
              <a:gd name="T13" fmla="*/ 28 h 56"/>
              <a:gd name="T14" fmla="*/ 28 w 56"/>
              <a:gd name="T15" fmla="*/ 40 h 56"/>
              <a:gd name="T16" fmla="*/ 16 w 56"/>
              <a:gd name="T17" fmla="*/ 28 h 56"/>
              <a:gd name="T18" fmla="*/ 28 w 56"/>
              <a:gd name="T19" fmla="*/ 1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56"/>
                </a:moveTo>
                <a:cubicBezTo>
                  <a:pt x="43" y="56"/>
                  <a:pt x="56" y="43"/>
                  <a:pt x="56" y="28"/>
                </a:cubicBezTo>
                <a:cubicBezTo>
                  <a:pt x="56" y="13"/>
                  <a:pt x="43" y="0"/>
                  <a:pt x="28" y="0"/>
                </a:cubicBezTo>
                <a:cubicBezTo>
                  <a:pt x="13" y="0"/>
                  <a:pt x="0" y="13"/>
                  <a:pt x="0" y="28"/>
                </a:cubicBezTo>
                <a:cubicBezTo>
                  <a:pt x="0" y="43"/>
                  <a:pt x="13" y="56"/>
                  <a:pt x="28" y="56"/>
                </a:cubicBezTo>
                <a:close/>
                <a:moveTo>
                  <a:pt x="28" y="16"/>
                </a:moveTo>
                <a:cubicBezTo>
                  <a:pt x="35" y="16"/>
                  <a:pt x="40" y="21"/>
                  <a:pt x="40" y="28"/>
                </a:cubicBezTo>
                <a:cubicBezTo>
                  <a:pt x="40" y="35"/>
                  <a:pt x="35" y="40"/>
                  <a:pt x="28" y="40"/>
                </a:cubicBezTo>
                <a:cubicBezTo>
                  <a:pt x="21" y="40"/>
                  <a:pt x="16" y="35"/>
                  <a:pt x="16" y="28"/>
                </a:cubicBezTo>
                <a:cubicBezTo>
                  <a:pt x="16" y="21"/>
                  <a:pt x="21" y="16"/>
                  <a:pt x="28" y="16"/>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41" name="Group 40"/>
          <p:cNvGrpSpPr/>
          <p:nvPr/>
        </p:nvGrpSpPr>
        <p:grpSpPr>
          <a:xfrm rot="20780534" flipV="1">
            <a:off x="5859091" y="5078570"/>
            <a:ext cx="248172" cy="325551"/>
            <a:chOff x="6663454" y="2709445"/>
            <a:chExt cx="431801" cy="596900"/>
          </a:xfrm>
          <a:solidFill>
            <a:schemeClr val="bg1"/>
          </a:solidFill>
          <a:effectLst>
            <a:outerShdw blurRad="152400" dir="5400000" sx="90000" sy="-19000" rotWithShape="0">
              <a:prstClr val="black">
                <a:alpha val="31000"/>
              </a:prstClr>
            </a:outerShdw>
          </a:effectLst>
        </p:grpSpPr>
        <p:sp>
          <p:nvSpPr>
            <p:cNvPr id="42" name="Freeform 61"/>
            <p:cNvSpPr>
              <a:spLocks/>
            </p:cNvSpPr>
            <p:nvPr/>
          </p:nvSpPr>
          <p:spPr bwMode="auto">
            <a:xfrm>
              <a:off x="6663454" y="2709445"/>
              <a:ext cx="431801" cy="596900"/>
            </a:xfrm>
            <a:custGeom>
              <a:avLst/>
              <a:gdLst>
                <a:gd name="T0" fmla="*/ 56 w 112"/>
                <a:gd name="T1" fmla="*/ 156 h 156"/>
                <a:gd name="T2" fmla="*/ 0 w 112"/>
                <a:gd name="T3" fmla="*/ 56 h 156"/>
                <a:gd name="T4" fmla="*/ 56 w 112"/>
                <a:gd name="T5" fmla="*/ 0 h 156"/>
                <a:gd name="T6" fmla="*/ 112 w 112"/>
                <a:gd name="T7" fmla="*/ 56 h 156"/>
                <a:gd name="T8" fmla="*/ 56 w 112"/>
                <a:gd name="T9" fmla="*/ 156 h 156"/>
              </a:gdLst>
              <a:ahLst/>
              <a:cxnLst>
                <a:cxn ang="0">
                  <a:pos x="T0" y="T1"/>
                </a:cxn>
                <a:cxn ang="0">
                  <a:pos x="T2" y="T3"/>
                </a:cxn>
                <a:cxn ang="0">
                  <a:pos x="T4" y="T5"/>
                </a:cxn>
                <a:cxn ang="0">
                  <a:pos x="T6" y="T7"/>
                </a:cxn>
                <a:cxn ang="0">
                  <a:pos x="T8" y="T9"/>
                </a:cxn>
              </a:cxnLst>
              <a:rect l="0" t="0" r="r" b="b"/>
              <a:pathLst>
                <a:path w="112" h="156">
                  <a:moveTo>
                    <a:pt x="56" y="156"/>
                  </a:moveTo>
                  <a:cubicBezTo>
                    <a:pt x="56" y="156"/>
                    <a:pt x="0" y="104"/>
                    <a:pt x="0" y="56"/>
                  </a:cubicBezTo>
                  <a:cubicBezTo>
                    <a:pt x="0" y="25"/>
                    <a:pt x="25" y="0"/>
                    <a:pt x="56" y="0"/>
                  </a:cubicBezTo>
                  <a:cubicBezTo>
                    <a:pt x="87" y="0"/>
                    <a:pt x="112" y="25"/>
                    <a:pt x="112" y="56"/>
                  </a:cubicBezTo>
                  <a:cubicBezTo>
                    <a:pt x="112" y="104"/>
                    <a:pt x="56" y="156"/>
                    <a:pt x="56" y="156"/>
                  </a:cubicBez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3" name="Oval 62"/>
            <p:cNvSpPr>
              <a:spLocks noChangeArrowheads="1"/>
            </p:cNvSpPr>
            <p:nvPr/>
          </p:nvSpPr>
          <p:spPr bwMode="auto">
            <a:xfrm>
              <a:off x="6787279" y="2831683"/>
              <a:ext cx="184150" cy="182563"/>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44" name="Group 43"/>
          <p:cNvGrpSpPr/>
          <p:nvPr/>
        </p:nvGrpSpPr>
        <p:grpSpPr>
          <a:xfrm flipV="1">
            <a:off x="5689599" y="5105399"/>
            <a:ext cx="228601" cy="325551"/>
            <a:chOff x="6663454" y="2709445"/>
            <a:chExt cx="431801" cy="596900"/>
          </a:xfrm>
          <a:solidFill>
            <a:schemeClr val="bg1"/>
          </a:solidFill>
          <a:effectLst>
            <a:outerShdw blurRad="152400" dir="5400000" sx="90000" sy="-19000" rotWithShape="0">
              <a:prstClr val="black">
                <a:alpha val="31000"/>
              </a:prstClr>
            </a:outerShdw>
          </a:effectLst>
        </p:grpSpPr>
        <p:sp>
          <p:nvSpPr>
            <p:cNvPr id="45" name="Freeform 61"/>
            <p:cNvSpPr>
              <a:spLocks/>
            </p:cNvSpPr>
            <p:nvPr/>
          </p:nvSpPr>
          <p:spPr bwMode="auto">
            <a:xfrm>
              <a:off x="6663454" y="2709445"/>
              <a:ext cx="431801" cy="596900"/>
            </a:xfrm>
            <a:custGeom>
              <a:avLst/>
              <a:gdLst>
                <a:gd name="T0" fmla="*/ 56 w 112"/>
                <a:gd name="T1" fmla="*/ 156 h 156"/>
                <a:gd name="T2" fmla="*/ 0 w 112"/>
                <a:gd name="T3" fmla="*/ 56 h 156"/>
                <a:gd name="T4" fmla="*/ 56 w 112"/>
                <a:gd name="T5" fmla="*/ 0 h 156"/>
                <a:gd name="T6" fmla="*/ 112 w 112"/>
                <a:gd name="T7" fmla="*/ 56 h 156"/>
                <a:gd name="T8" fmla="*/ 56 w 112"/>
                <a:gd name="T9" fmla="*/ 156 h 156"/>
              </a:gdLst>
              <a:ahLst/>
              <a:cxnLst>
                <a:cxn ang="0">
                  <a:pos x="T0" y="T1"/>
                </a:cxn>
                <a:cxn ang="0">
                  <a:pos x="T2" y="T3"/>
                </a:cxn>
                <a:cxn ang="0">
                  <a:pos x="T4" y="T5"/>
                </a:cxn>
                <a:cxn ang="0">
                  <a:pos x="T6" y="T7"/>
                </a:cxn>
                <a:cxn ang="0">
                  <a:pos x="T8" y="T9"/>
                </a:cxn>
              </a:cxnLst>
              <a:rect l="0" t="0" r="r" b="b"/>
              <a:pathLst>
                <a:path w="112" h="156">
                  <a:moveTo>
                    <a:pt x="56" y="156"/>
                  </a:moveTo>
                  <a:cubicBezTo>
                    <a:pt x="56" y="156"/>
                    <a:pt x="0" y="104"/>
                    <a:pt x="0" y="56"/>
                  </a:cubicBezTo>
                  <a:cubicBezTo>
                    <a:pt x="0" y="25"/>
                    <a:pt x="25" y="0"/>
                    <a:pt x="56" y="0"/>
                  </a:cubicBezTo>
                  <a:cubicBezTo>
                    <a:pt x="87" y="0"/>
                    <a:pt x="112" y="25"/>
                    <a:pt x="112" y="56"/>
                  </a:cubicBezTo>
                  <a:cubicBezTo>
                    <a:pt x="112" y="104"/>
                    <a:pt x="56" y="156"/>
                    <a:pt x="56" y="156"/>
                  </a:cubicBez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6" name="Oval 62"/>
            <p:cNvSpPr>
              <a:spLocks noChangeArrowheads="1"/>
            </p:cNvSpPr>
            <p:nvPr/>
          </p:nvSpPr>
          <p:spPr bwMode="auto">
            <a:xfrm>
              <a:off x="6787279" y="2831683"/>
              <a:ext cx="184150" cy="182563"/>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50" name="Group 49"/>
          <p:cNvGrpSpPr/>
          <p:nvPr/>
        </p:nvGrpSpPr>
        <p:grpSpPr>
          <a:xfrm>
            <a:off x="5738860" y="5981700"/>
            <a:ext cx="344440" cy="464700"/>
            <a:chOff x="4992688" y="0"/>
            <a:chExt cx="615950" cy="865188"/>
          </a:xfrm>
          <a:solidFill>
            <a:schemeClr val="bg1"/>
          </a:solidFill>
        </p:grpSpPr>
        <p:sp>
          <p:nvSpPr>
            <p:cNvPr id="51" name="Freeform 100"/>
            <p:cNvSpPr>
              <a:spLocks/>
            </p:cNvSpPr>
            <p:nvPr/>
          </p:nvSpPr>
          <p:spPr bwMode="auto">
            <a:xfrm>
              <a:off x="5002213" y="665163"/>
              <a:ext cx="544513" cy="200025"/>
            </a:xfrm>
            <a:custGeom>
              <a:avLst/>
              <a:gdLst/>
              <a:ahLst/>
              <a:cxnLst>
                <a:cxn ang="0">
                  <a:pos x="23" y="32"/>
                </a:cxn>
                <a:cxn ang="0">
                  <a:pos x="43" y="17"/>
                </a:cxn>
                <a:cxn ang="0">
                  <a:pos x="52" y="19"/>
                </a:cxn>
                <a:cxn ang="0">
                  <a:pos x="73" y="12"/>
                </a:cxn>
                <a:cxn ang="0">
                  <a:pos x="73" y="12"/>
                </a:cxn>
                <a:cxn ang="0">
                  <a:pos x="90" y="3"/>
                </a:cxn>
                <a:cxn ang="0">
                  <a:pos x="100" y="6"/>
                </a:cxn>
                <a:cxn ang="0">
                  <a:pos x="123" y="0"/>
                </a:cxn>
                <a:cxn ang="0">
                  <a:pos x="164" y="26"/>
                </a:cxn>
                <a:cxn ang="0">
                  <a:pos x="180" y="39"/>
                </a:cxn>
                <a:cxn ang="0">
                  <a:pos x="196" y="68"/>
                </a:cxn>
                <a:cxn ang="0">
                  <a:pos x="195" y="72"/>
                </a:cxn>
                <a:cxn ang="0">
                  <a:pos x="1" y="72"/>
                </a:cxn>
                <a:cxn ang="0">
                  <a:pos x="0" y="65"/>
                </a:cxn>
                <a:cxn ang="0">
                  <a:pos x="23" y="32"/>
                </a:cxn>
              </a:cxnLst>
              <a:rect l="0" t="0" r="r" b="b"/>
              <a:pathLst>
                <a:path w="196" h="72">
                  <a:moveTo>
                    <a:pt x="23" y="32"/>
                  </a:moveTo>
                  <a:cubicBezTo>
                    <a:pt x="25" y="24"/>
                    <a:pt x="33" y="17"/>
                    <a:pt x="43" y="17"/>
                  </a:cubicBezTo>
                  <a:cubicBezTo>
                    <a:pt x="46" y="17"/>
                    <a:pt x="49" y="18"/>
                    <a:pt x="52" y="19"/>
                  </a:cubicBezTo>
                  <a:cubicBezTo>
                    <a:pt x="58" y="15"/>
                    <a:pt x="65" y="12"/>
                    <a:pt x="73" y="12"/>
                  </a:cubicBezTo>
                  <a:cubicBezTo>
                    <a:pt x="73" y="12"/>
                    <a:pt x="73" y="12"/>
                    <a:pt x="73" y="12"/>
                  </a:cubicBezTo>
                  <a:cubicBezTo>
                    <a:pt x="76" y="7"/>
                    <a:pt x="82" y="3"/>
                    <a:pt x="90" y="3"/>
                  </a:cubicBezTo>
                  <a:cubicBezTo>
                    <a:pt x="94" y="3"/>
                    <a:pt x="97" y="4"/>
                    <a:pt x="100" y="6"/>
                  </a:cubicBezTo>
                  <a:cubicBezTo>
                    <a:pt x="107" y="2"/>
                    <a:pt x="115" y="0"/>
                    <a:pt x="123" y="0"/>
                  </a:cubicBezTo>
                  <a:cubicBezTo>
                    <a:pt x="142" y="0"/>
                    <a:pt x="159" y="11"/>
                    <a:pt x="164" y="26"/>
                  </a:cubicBezTo>
                  <a:cubicBezTo>
                    <a:pt x="172" y="27"/>
                    <a:pt x="179" y="32"/>
                    <a:pt x="180" y="39"/>
                  </a:cubicBezTo>
                  <a:cubicBezTo>
                    <a:pt x="189" y="45"/>
                    <a:pt x="196" y="56"/>
                    <a:pt x="196" y="68"/>
                  </a:cubicBezTo>
                  <a:cubicBezTo>
                    <a:pt x="196" y="70"/>
                    <a:pt x="195" y="71"/>
                    <a:pt x="195" y="72"/>
                  </a:cubicBezTo>
                  <a:cubicBezTo>
                    <a:pt x="1" y="72"/>
                    <a:pt x="1" y="72"/>
                    <a:pt x="1" y="72"/>
                  </a:cubicBezTo>
                  <a:cubicBezTo>
                    <a:pt x="1" y="70"/>
                    <a:pt x="0" y="68"/>
                    <a:pt x="0" y="65"/>
                  </a:cubicBezTo>
                  <a:cubicBezTo>
                    <a:pt x="0" y="50"/>
                    <a:pt x="10" y="37"/>
                    <a:pt x="23" y="3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1351" dirty="0"/>
            </a:p>
          </p:txBody>
        </p:sp>
        <p:sp>
          <p:nvSpPr>
            <p:cNvPr id="52" name="Freeform 101"/>
            <p:cNvSpPr>
              <a:spLocks/>
            </p:cNvSpPr>
            <p:nvPr/>
          </p:nvSpPr>
          <p:spPr bwMode="auto">
            <a:xfrm>
              <a:off x="4992688" y="0"/>
              <a:ext cx="615950" cy="661988"/>
            </a:xfrm>
            <a:custGeom>
              <a:avLst/>
              <a:gdLst/>
              <a:ahLst/>
              <a:cxnLst>
                <a:cxn ang="0">
                  <a:pos x="127" y="126"/>
                </a:cxn>
                <a:cxn ang="0">
                  <a:pos x="188" y="87"/>
                </a:cxn>
                <a:cxn ang="0">
                  <a:pos x="105" y="158"/>
                </a:cxn>
                <a:cxn ang="0">
                  <a:pos x="37" y="37"/>
                </a:cxn>
                <a:cxn ang="0">
                  <a:pos x="102" y="109"/>
                </a:cxn>
                <a:cxn ang="0">
                  <a:pos x="0" y="0"/>
                </a:cxn>
                <a:cxn ang="0">
                  <a:pos x="89" y="119"/>
                </a:cxn>
                <a:cxn ang="0">
                  <a:pos x="92" y="127"/>
                </a:cxn>
                <a:cxn ang="0">
                  <a:pos x="98" y="195"/>
                </a:cxn>
                <a:cxn ang="0">
                  <a:pos x="40" y="169"/>
                </a:cxn>
                <a:cxn ang="0">
                  <a:pos x="85" y="183"/>
                </a:cxn>
                <a:cxn ang="0">
                  <a:pos x="15" y="163"/>
                </a:cxn>
                <a:cxn ang="0">
                  <a:pos x="79" y="187"/>
                </a:cxn>
                <a:cxn ang="0">
                  <a:pos x="98" y="203"/>
                </a:cxn>
                <a:cxn ang="0">
                  <a:pos x="97" y="236"/>
                </a:cxn>
                <a:cxn ang="0">
                  <a:pos x="103" y="238"/>
                </a:cxn>
                <a:cxn ang="0">
                  <a:pos x="113" y="235"/>
                </a:cxn>
                <a:cxn ang="0">
                  <a:pos x="107" y="168"/>
                </a:cxn>
                <a:cxn ang="0">
                  <a:pos x="139" y="127"/>
                </a:cxn>
                <a:cxn ang="0">
                  <a:pos x="221" y="69"/>
                </a:cxn>
                <a:cxn ang="0">
                  <a:pos x="127" y="126"/>
                </a:cxn>
              </a:cxnLst>
              <a:rect l="0" t="0" r="r" b="b"/>
              <a:pathLst>
                <a:path w="221" h="238">
                  <a:moveTo>
                    <a:pt x="127" y="126"/>
                  </a:moveTo>
                  <a:cubicBezTo>
                    <a:pt x="157" y="87"/>
                    <a:pt x="188" y="87"/>
                    <a:pt x="188" y="87"/>
                  </a:cubicBezTo>
                  <a:cubicBezTo>
                    <a:pt x="149" y="103"/>
                    <a:pt x="112" y="148"/>
                    <a:pt x="105" y="158"/>
                  </a:cubicBezTo>
                  <a:cubicBezTo>
                    <a:pt x="96" y="113"/>
                    <a:pt x="77" y="62"/>
                    <a:pt x="37" y="37"/>
                  </a:cubicBezTo>
                  <a:cubicBezTo>
                    <a:pt x="37" y="37"/>
                    <a:pt x="77" y="45"/>
                    <a:pt x="102" y="109"/>
                  </a:cubicBezTo>
                  <a:cubicBezTo>
                    <a:pt x="102" y="109"/>
                    <a:pt x="158" y="33"/>
                    <a:pt x="0" y="0"/>
                  </a:cubicBezTo>
                  <a:cubicBezTo>
                    <a:pt x="0" y="0"/>
                    <a:pt x="15" y="166"/>
                    <a:pt x="89" y="119"/>
                  </a:cubicBezTo>
                  <a:cubicBezTo>
                    <a:pt x="92" y="127"/>
                    <a:pt x="92" y="127"/>
                    <a:pt x="92" y="127"/>
                  </a:cubicBezTo>
                  <a:cubicBezTo>
                    <a:pt x="95" y="138"/>
                    <a:pt x="98" y="166"/>
                    <a:pt x="98" y="195"/>
                  </a:cubicBezTo>
                  <a:cubicBezTo>
                    <a:pt x="90" y="189"/>
                    <a:pt x="63" y="172"/>
                    <a:pt x="40" y="169"/>
                  </a:cubicBezTo>
                  <a:cubicBezTo>
                    <a:pt x="40" y="169"/>
                    <a:pt x="59" y="163"/>
                    <a:pt x="85" y="183"/>
                  </a:cubicBezTo>
                  <a:cubicBezTo>
                    <a:pt x="85" y="183"/>
                    <a:pt x="90" y="138"/>
                    <a:pt x="15" y="163"/>
                  </a:cubicBezTo>
                  <a:cubicBezTo>
                    <a:pt x="15" y="163"/>
                    <a:pt x="59" y="224"/>
                    <a:pt x="79" y="187"/>
                  </a:cubicBezTo>
                  <a:cubicBezTo>
                    <a:pt x="98" y="203"/>
                    <a:pt x="98" y="203"/>
                    <a:pt x="98" y="203"/>
                  </a:cubicBezTo>
                  <a:cubicBezTo>
                    <a:pt x="98" y="214"/>
                    <a:pt x="98" y="226"/>
                    <a:pt x="97" y="236"/>
                  </a:cubicBezTo>
                  <a:cubicBezTo>
                    <a:pt x="99" y="236"/>
                    <a:pt x="101" y="237"/>
                    <a:pt x="103" y="238"/>
                  </a:cubicBezTo>
                  <a:cubicBezTo>
                    <a:pt x="106" y="236"/>
                    <a:pt x="109" y="236"/>
                    <a:pt x="113" y="235"/>
                  </a:cubicBezTo>
                  <a:cubicBezTo>
                    <a:pt x="113" y="225"/>
                    <a:pt x="112" y="199"/>
                    <a:pt x="107" y="168"/>
                  </a:cubicBezTo>
                  <a:cubicBezTo>
                    <a:pt x="139" y="127"/>
                    <a:pt x="139" y="127"/>
                    <a:pt x="139" y="127"/>
                  </a:cubicBezTo>
                  <a:cubicBezTo>
                    <a:pt x="180" y="173"/>
                    <a:pt x="221" y="69"/>
                    <a:pt x="221" y="69"/>
                  </a:cubicBezTo>
                  <a:cubicBezTo>
                    <a:pt x="106" y="61"/>
                    <a:pt x="127" y="126"/>
                    <a:pt x="127" y="12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1351" dirty="0"/>
            </a:p>
          </p:txBody>
        </p:sp>
      </p:grpSp>
      <p:sp>
        <p:nvSpPr>
          <p:cNvPr id="47" name="Rectangle 46"/>
          <p:cNvSpPr/>
          <p:nvPr/>
        </p:nvSpPr>
        <p:spPr>
          <a:xfrm>
            <a:off x="11303000" y="6273224"/>
            <a:ext cx="546099" cy="584776"/>
          </a:xfrm>
          <a:prstGeom prst="rect">
            <a:avLst/>
          </a:prstGeom>
          <a:solidFill>
            <a:srgbClr val="FFFFFF"/>
          </a:solidFill>
        </p:spPr>
        <p:txBody>
          <a:bodyPr wrap="square">
            <a:spAutoFit/>
          </a:bodyPr>
          <a:lstStyle/>
          <a:p>
            <a:fld id="{41E43B4A-7628-478F-BD81-93B0BA7BE246}" type="slidenum">
              <a:rPr lang="id-ID" sz="1600" smtClean="0"/>
              <a:pPr/>
              <a:t>17</a:t>
            </a:fld>
            <a:endParaRPr lang="id-ID" sz="1600" dirty="0"/>
          </a:p>
          <a:p>
            <a:endParaRPr lang="en-US" sz="1600" dirty="0"/>
          </a:p>
        </p:txBody>
      </p:sp>
    </p:spTree>
    <p:extLst>
      <p:ext uri="{BB962C8B-B14F-4D97-AF65-F5344CB8AC3E}">
        <p14:creationId xmlns:p14="http://schemas.microsoft.com/office/powerpoint/2010/main" val="3691456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94418"/>
          </a:xfrm>
        </p:spPr>
        <p:txBody>
          <a:bodyPr>
            <a:normAutofit/>
          </a:bodyPr>
          <a:lstStyle/>
          <a:p>
            <a:pPr algn="ctr"/>
            <a:r>
              <a:rPr lang="en-GB" sz="2800" b="1" dirty="0"/>
              <a:t>Additional information 1</a:t>
            </a:r>
          </a:p>
        </p:txBody>
      </p:sp>
      <p:sp>
        <p:nvSpPr>
          <p:cNvPr id="3" name="Content Placeholder 2"/>
          <p:cNvSpPr>
            <a:spLocks noGrp="1"/>
          </p:cNvSpPr>
          <p:nvPr>
            <p:ph idx="1"/>
          </p:nvPr>
        </p:nvSpPr>
        <p:spPr>
          <a:xfrm>
            <a:off x="838200" y="965200"/>
            <a:ext cx="10515600" cy="5549900"/>
          </a:xfrm>
        </p:spPr>
        <p:txBody>
          <a:bodyPr>
            <a:normAutofit fontScale="92500" lnSpcReduction="10000"/>
          </a:bodyPr>
          <a:lstStyle/>
          <a:p>
            <a:pPr marL="0" indent="0">
              <a:lnSpc>
                <a:spcPct val="100000"/>
              </a:lnSpc>
              <a:spcAft>
                <a:spcPts val="700"/>
              </a:spcAft>
              <a:buNone/>
            </a:pPr>
            <a:r>
              <a:rPr lang="en-GB" sz="2000" b="1" dirty="0"/>
              <a:t>Small group tree planting programme governance</a:t>
            </a:r>
            <a:endParaRPr lang="en-US" sz="2000" dirty="0">
              <a:ea typeface="Open Sans Light" panose="020B0306030504020204" pitchFamily="34" charset="0"/>
              <a:cs typeface="Open Sans Light" panose="020B0306030504020204" pitchFamily="34" charset="0"/>
            </a:endParaRPr>
          </a:p>
          <a:p>
            <a:pPr>
              <a:lnSpc>
                <a:spcPct val="100000"/>
              </a:lnSpc>
              <a:spcAft>
                <a:spcPts val="700"/>
              </a:spcAft>
            </a:pPr>
            <a:r>
              <a:rPr lang="en-US" sz="2000" dirty="0">
                <a:ea typeface="Open Sans Light" panose="020B0306030504020204" pitchFamily="34" charset="0"/>
                <a:cs typeface="Open Sans Light" panose="020B0306030504020204" pitchFamily="34" charset="0"/>
              </a:rPr>
              <a:t>TIST’s success is based on country leadership. Farmers </a:t>
            </a:r>
            <a:r>
              <a:rPr lang="en-US" sz="2000" dirty="0">
                <a:solidFill>
                  <a:srgbClr val="000000"/>
                </a:solidFill>
                <a:ea typeface="Open Sans Light" panose="020B0306030504020204" pitchFamily="34" charset="0"/>
                <a:cs typeface="Open Sans Light" panose="020B0306030504020204" pitchFamily="34" charset="0"/>
              </a:rPr>
              <a:t>are introduced to TIST by other TIST farmers </a:t>
            </a:r>
            <a:r>
              <a:rPr lang="en-US" sz="2000" dirty="0">
                <a:ea typeface="Open Sans Light" panose="020B0306030504020204" pitchFamily="34" charset="0"/>
                <a:cs typeface="Open Sans Light" panose="020B0306030504020204" pitchFamily="34" charset="0"/>
              </a:rPr>
              <a:t>and organised into small groups of 6-12 people that form a cluster of up to 500 local farmers with elected leadership positions that include women and men</a:t>
            </a:r>
          </a:p>
          <a:p>
            <a:pPr>
              <a:lnSpc>
                <a:spcPct val="100000"/>
              </a:lnSpc>
              <a:spcAft>
                <a:spcPts val="700"/>
              </a:spcAft>
            </a:pPr>
            <a:r>
              <a:rPr lang="en-US" sz="2000" dirty="0">
                <a:ea typeface="Open Sans Light" panose="020B0306030504020204" pitchFamily="34" charset="0"/>
                <a:cs typeface="Open Sans Light" panose="020B0306030504020204" pitchFamily="34" charset="0"/>
              </a:rPr>
              <a:t>The cluster meets monthly, and acts as a platform for networking, trading and sharing experiences among peers, as well as a mechanism to distribute information/materials to programme participants and collect tree data for calculating carbon </a:t>
            </a:r>
          </a:p>
          <a:p>
            <a:pPr>
              <a:lnSpc>
                <a:spcPct val="100000"/>
              </a:lnSpc>
              <a:spcAft>
                <a:spcPts val="700"/>
              </a:spcAft>
            </a:pPr>
            <a:r>
              <a:rPr lang="en-US" sz="2000" dirty="0">
                <a:ea typeface="Open Sans Light" panose="020B0306030504020204" pitchFamily="34" charset="0"/>
                <a:cs typeface="Open Sans Light" panose="020B0306030504020204" pitchFamily="34" charset="0"/>
              </a:rPr>
              <a:t>CAAC enters into a contract with each </a:t>
            </a:r>
            <a:r>
              <a:rPr lang="en-US" sz="2000" dirty="0">
                <a:solidFill>
                  <a:srgbClr val="000000"/>
                </a:solidFill>
                <a:ea typeface="Open Sans Light" panose="020B0306030504020204" pitchFamily="34" charset="0"/>
                <a:cs typeface="Open Sans Light" panose="020B0306030504020204" pitchFamily="34" charset="0"/>
              </a:rPr>
              <a:t>small group to maintain the tree groves for 60 years in return for the agreed carbon benefits, and associated non-carbon benefits. CAAC is contracted to provide the programme structures, provide programme updates to participants, and undertake trainings, monitoring and marketing of credits</a:t>
            </a:r>
          </a:p>
          <a:p>
            <a:pPr>
              <a:lnSpc>
                <a:spcPct val="100000"/>
              </a:lnSpc>
              <a:spcAft>
                <a:spcPts val="700"/>
              </a:spcAft>
            </a:pPr>
            <a:r>
              <a:rPr lang="en-US" sz="2000" dirty="0">
                <a:solidFill>
                  <a:srgbClr val="000000"/>
                </a:solidFill>
                <a:ea typeface="Open Sans Light" panose="020B0306030504020204" pitchFamily="34" charset="0"/>
                <a:cs typeface="Open Sans Light" panose="020B0306030504020204" pitchFamily="34" charset="0"/>
              </a:rPr>
              <a:t>CAAC disburses funds to the small groups, as per signed contract, often using a mobile money transfer (e.g. mPESA)</a:t>
            </a:r>
          </a:p>
          <a:p>
            <a:pPr>
              <a:lnSpc>
                <a:spcPct val="100000"/>
              </a:lnSpc>
              <a:spcAft>
                <a:spcPts val="700"/>
              </a:spcAft>
            </a:pPr>
            <a:r>
              <a:rPr lang="en-US" sz="2000" dirty="0">
                <a:solidFill>
                  <a:srgbClr val="000000"/>
                </a:solidFill>
                <a:ea typeface="Open Sans Light" panose="020B0306030504020204" pitchFamily="34" charset="0"/>
                <a:cs typeface="Open Sans Light" panose="020B0306030504020204" pitchFamily="34" charset="0"/>
              </a:rPr>
              <a:t>Payment amount is based on quantified tree stock held by the group and profit sharing</a:t>
            </a:r>
          </a:p>
          <a:p>
            <a:pPr>
              <a:lnSpc>
                <a:spcPct val="100000"/>
              </a:lnSpc>
              <a:spcAft>
                <a:spcPts val="700"/>
              </a:spcAft>
            </a:pPr>
            <a:r>
              <a:rPr lang="en-US" sz="2000" dirty="0">
                <a:solidFill>
                  <a:srgbClr val="000000"/>
                </a:solidFill>
                <a:ea typeface="Open Sans Light" panose="020B0306030504020204" pitchFamily="34" charset="0"/>
                <a:cs typeface="Open Sans Light" panose="020B0306030504020204" pitchFamily="34" charset="0"/>
              </a:rPr>
              <a:t>Small groups oversee group use of funds, and/ or disbursement to individual farmers</a:t>
            </a:r>
            <a:endParaRPr lang="id-ID" sz="2000" dirty="0">
              <a:solidFill>
                <a:srgbClr val="000000"/>
              </a:solidFill>
            </a:endParaRPr>
          </a:p>
        </p:txBody>
      </p:sp>
      <p:sp>
        <p:nvSpPr>
          <p:cNvPr id="4" name="Rectangle 3"/>
          <p:cNvSpPr/>
          <p:nvPr/>
        </p:nvSpPr>
        <p:spPr>
          <a:xfrm>
            <a:off x="11354363" y="6241534"/>
            <a:ext cx="392656" cy="338554"/>
          </a:xfrm>
          <a:prstGeom prst="rect">
            <a:avLst/>
          </a:prstGeom>
        </p:spPr>
        <p:txBody>
          <a:bodyPr wrap="none">
            <a:spAutoFit/>
          </a:bodyPr>
          <a:lstStyle/>
          <a:p>
            <a:fld id="{41E43B4A-7628-478F-BD81-93B0BA7BE246}" type="slidenum">
              <a:rPr lang="id-ID" sz="1600"/>
              <a:pPr/>
              <a:t>18</a:t>
            </a:fld>
            <a:endParaRPr lang="en-US" sz="1600" dirty="0"/>
          </a:p>
        </p:txBody>
      </p:sp>
    </p:spTree>
    <p:extLst>
      <p:ext uri="{BB962C8B-B14F-4D97-AF65-F5344CB8AC3E}">
        <p14:creationId xmlns:p14="http://schemas.microsoft.com/office/powerpoint/2010/main" val="10397658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23446"/>
          </a:xfrm>
        </p:spPr>
        <p:txBody>
          <a:bodyPr>
            <a:normAutofit/>
          </a:bodyPr>
          <a:lstStyle/>
          <a:p>
            <a:pPr algn="ctr"/>
            <a:r>
              <a:rPr lang="en-GB" sz="2800" b="1" dirty="0"/>
              <a:t>Additional information 2</a:t>
            </a:r>
          </a:p>
        </p:txBody>
      </p:sp>
      <p:sp>
        <p:nvSpPr>
          <p:cNvPr id="4" name="Content Placeholder 2"/>
          <p:cNvSpPr txBox="1">
            <a:spLocks/>
          </p:cNvSpPr>
          <p:nvPr/>
        </p:nvSpPr>
        <p:spPr>
          <a:xfrm>
            <a:off x="736600" y="1117601"/>
            <a:ext cx="5283200" cy="12065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Aft>
                <a:spcPts val="700"/>
              </a:spcAft>
              <a:buFont typeface="Arial" panose="020B0604020202020204" pitchFamily="34" charset="0"/>
              <a:buNone/>
            </a:pPr>
            <a:r>
              <a:rPr lang="en-US" sz="2000" b="1" dirty="0"/>
              <a:t>Process of verification</a:t>
            </a:r>
            <a:endParaRPr lang="en-US" sz="1600" dirty="0">
              <a:ea typeface="Open Sans Light" panose="020B0306030504020204" pitchFamily="34" charset="0"/>
              <a:cs typeface="Open Sans Light" panose="020B0306030504020204" pitchFamily="34" charset="0"/>
            </a:endParaRPr>
          </a:p>
          <a:p>
            <a:pPr marL="0" indent="0">
              <a:spcBef>
                <a:spcPts val="0"/>
              </a:spcBef>
              <a:buNone/>
            </a:pPr>
            <a:r>
              <a:rPr lang="en-US" sz="1800" dirty="0"/>
              <a:t>TIST’s award-winning monitoring system and 3rd party verified standards involve:</a:t>
            </a:r>
            <a:endParaRPr lang="en-GB" sz="1800" dirty="0"/>
          </a:p>
        </p:txBody>
      </p:sp>
      <p:sp>
        <p:nvSpPr>
          <p:cNvPr id="5" name="Content Placeholder 2"/>
          <p:cNvSpPr txBox="1">
            <a:spLocks/>
          </p:cNvSpPr>
          <p:nvPr/>
        </p:nvSpPr>
        <p:spPr>
          <a:xfrm>
            <a:off x="6134100" y="1104900"/>
            <a:ext cx="5283200" cy="546100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Aft>
                <a:spcPts val="700"/>
              </a:spcAft>
              <a:buNone/>
            </a:pPr>
            <a:r>
              <a:rPr lang="en-US" sz="2200" b="1" dirty="0"/>
              <a:t>Marketing of the carbon credits</a:t>
            </a:r>
          </a:p>
          <a:p>
            <a:pPr marL="0" indent="0">
              <a:spcBef>
                <a:spcPts val="0"/>
              </a:spcBef>
              <a:buNone/>
            </a:pPr>
            <a:r>
              <a:rPr lang="en-US" sz="1900" dirty="0"/>
              <a:t>TIST has sold carbon offsets to a number of large and multinational corporations, and through negotiations with end-purchasers and brokers</a:t>
            </a:r>
          </a:p>
          <a:p>
            <a:pPr marL="0" indent="0">
              <a:spcBef>
                <a:spcPts val="0"/>
              </a:spcBef>
              <a:buNone/>
            </a:pPr>
            <a:endParaRPr lang="en-US" sz="1900" dirty="0"/>
          </a:p>
          <a:p>
            <a:pPr marL="0" indent="0">
              <a:spcBef>
                <a:spcPts val="0"/>
              </a:spcBef>
              <a:buNone/>
            </a:pPr>
            <a:endParaRPr lang="en-US" sz="1900" dirty="0"/>
          </a:p>
          <a:p>
            <a:pPr marL="0" indent="0">
              <a:spcBef>
                <a:spcPts val="0"/>
              </a:spcBef>
              <a:buNone/>
            </a:pPr>
            <a:endParaRPr lang="en-US" sz="1900" dirty="0"/>
          </a:p>
          <a:p>
            <a:pPr marL="0" indent="0">
              <a:spcBef>
                <a:spcPts val="0"/>
              </a:spcBef>
              <a:buNone/>
            </a:pPr>
            <a:endParaRPr lang="en-US" sz="1900" dirty="0"/>
          </a:p>
          <a:p>
            <a:pPr marL="0" indent="0">
              <a:spcBef>
                <a:spcPts val="0"/>
              </a:spcBef>
              <a:buNone/>
            </a:pPr>
            <a:endParaRPr lang="en-US" sz="1900" dirty="0"/>
          </a:p>
          <a:p>
            <a:pPr marL="0" indent="0">
              <a:spcBef>
                <a:spcPts val="0"/>
              </a:spcBef>
              <a:buNone/>
            </a:pPr>
            <a:endParaRPr lang="en-US" sz="1900" dirty="0"/>
          </a:p>
          <a:p>
            <a:pPr marL="0" indent="0">
              <a:spcBef>
                <a:spcPts val="0"/>
              </a:spcBef>
              <a:buNone/>
            </a:pPr>
            <a:endParaRPr lang="en-US" sz="1900" dirty="0"/>
          </a:p>
          <a:p>
            <a:pPr marL="0" indent="0">
              <a:spcBef>
                <a:spcPts val="0"/>
              </a:spcBef>
              <a:buNone/>
            </a:pPr>
            <a:endParaRPr lang="en-US" sz="1900" dirty="0"/>
          </a:p>
          <a:p>
            <a:pPr marL="0" indent="0">
              <a:spcBef>
                <a:spcPts val="0"/>
              </a:spcBef>
              <a:buNone/>
            </a:pPr>
            <a:endParaRPr lang="en-US" sz="1900" dirty="0"/>
          </a:p>
          <a:p>
            <a:pPr marL="0" indent="0">
              <a:spcBef>
                <a:spcPts val="0"/>
              </a:spcBef>
              <a:buNone/>
            </a:pPr>
            <a:endParaRPr lang="en-US" sz="1900" dirty="0"/>
          </a:p>
          <a:p>
            <a:pPr marL="0" indent="0">
              <a:spcBef>
                <a:spcPts val="0"/>
              </a:spcBef>
              <a:buNone/>
            </a:pPr>
            <a:endParaRPr lang="en-US" sz="1900" dirty="0"/>
          </a:p>
          <a:p>
            <a:pPr marL="0" indent="0">
              <a:spcBef>
                <a:spcPts val="0"/>
              </a:spcBef>
              <a:buNone/>
            </a:pPr>
            <a:endParaRPr lang="en-US" sz="1900" dirty="0"/>
          </a:p>
          <a:p>
            <a:pPr marL="0" indent="0">
              <a:spcBef>
                <a:spcPts val="0"/>
              </a:spcBef>
              <a:buNone/>
            </a:pPr>
            <a:endParaRPr lang="en-US" sz="1900" dirty="0"/>
          </a:p>
          <a:p>
            <a:pPr marL="0" indent="0">
              <a:spcBef>
                <a:spcPts val="0"/>
              </a:spcBef>
              <a:buNone/>
            </a:pPr>
            <a:endParaRPr lang="en-US" sz="1900" dirty="0"/>
          </a:p>
          <a:p>
            <a:pPr marL="0" indent="0">
              <a:spcBef>
                <a:spcPts val="0"/>
              </a:spcBef>
              <a:buNone/>
            </a:pPr>
            <a:endParaRPr lang="en-US" sz="1900" dirty="0"/>
          </a:p>
          <a:p>
            <a:pPr marL="0" indent="0">
              <a:spcBef>
                <a:spcPts val="0"/>
              </a:spcBef>
              <a:buNone/>
            </a:pPr>
            <a:endParaRPr lang="en-US" sz="1900" dirty="0"/>
          </a:p>
          <a:p>
            <a:pPr marL="0" indent="0">
              <a:spcBef>
                <a:spcPts val="0"/>
              </a:spcBef>
              <a:buNone/>
            </a:pPr>
            <a:r>
              <a:rPr lang="en-US" sz="1900" dirty="0"/>
              <a:t>TIST’s clients have included Apollo Tyres, </a:t>
            </a:r>
            <a:r>
              <a:rPr lang="en-GB" sz="2000" dirty="0"/>
              <a:t>BP, DHL, Freshfields, Grundon, Hyundai, Marks &amp; Spencer, Microsoft and Tata</a:t>
            </a:r>
          </a:p>
          <a:p>
            <a:pPr marL="0" indent="0">
              <a:spcBef>
                <a:spcPts val="0"/>
              </a:spcBef>
              <a:buNone/>
            </a:pPr>
            <a:endParaRPr lang="en-US" sz="1300" dirty="0"/>
          </a:p>
        </p:txBody>
      </p:sp>
      <p:grpSp>
        <p:nvGrpSpPr>
          <p:cNvPr id="112" name="Group 2"/>
          <p:cNvGrpSpPr/>
          <p:nvPr/>
        </p:nvGrpSpPr>
        <p:grpSpPr>
          <a:xfrm>
            <a:off x="646736" y="2134944"/>
            <a:ext cx="4420564" cy="4445603"/>
            <a:chOff x="659436" y="2134944"/>
            <a:chExt cx="4420564" cy="4445603"/>
          </a:xfrm>
        </p:grpSpPr>
        <p:grpSp>
          <p:nvGrpSpPr>
            <p:cNvPr id="59" name="Group 5"/>
            <p:cNvGrpSpPr/>
            <p:nvPr/>
          </p:nvGrpSpPr>
          <p:grpSpPr>
            <a:xfrm>
              <a:off x="659436" y="2134944"/>
              <a:ext cx="4420564" cy="4445603"/>
              <a:chOff x="7110604" y="1875848"/>
              <a:chExt cx="4420564" cy="4445603"/>
            </a:xfrm>
          </p:grpSpPr>
          <p:cxnSp>
            <p:nvCxnSpPr>
              <p:cNvPr id="60" name="Straight Connector 37"/>
              <p:cNvCxnSpPr/>
              <p:nvPr/>
            </p:nvCxnSpPr>
            <p:spPr>
              <a:xfrm>
                <a:off x="7436224" y="2651312"/>
                <a:ext cx="0" cy="3168319"/>
              </a:xfrm>
              <a:prstGeom prst="line">
                <a:avLst/>
              </a:prstGeom>
              <a:noFill/>
              <a:ln w="6350" cap="flat" cmpd="sng" algn="ctr">
                <a:solidFill>
                  <a:srgbClr val="FFFFFF">
                    <a:lumMod val="65000"/>
                  </a:srgbClr>
                </a:solidFill>
                <a:prstDash val="solid"/>
                <a:miter lim="800000"/>
              </a:ln>
              <a:effectLst/>
            </p:spPr>
          </p:cxnSp>
          <p:sp>
            <p:nvSpPr>
              <p:cNvPr id="61" name="Oval 38"/>
              <p:cNvSpPr>
                <a:spLocks noChangeAspect="1" noChangeArrowheads="1"/>
              </p:cNvSpPr>
              <p:nvPr/>
            </p:nvSpPr>
            <p:spPr bwMode="auto">
              <a:xfrm>
                <a:off x="7130224" y="2029097"/>
                <a:ext cx="612000" cy="612001"/>
              </a:xfrm>
              <a:prstGeom prst="ellipse">
                <a:avLst/>
              </a:prstGeom>
              <a:solidFill>
                <a:srgbClr val="00A09D"/>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srgbClr val="000000"/>
                  </a:solidFill>
                  <a:effectLst/>
                  <a:uLnTx/>
                  <a:uFillTx/>
                </a:endParaRPr>
              </a:p>
            </p:txBody>
          </p:sp>
          <p:sp>
            <p:nvSpPr>
              <p:cNvPr id="62" name="Freeform 56"/>
              <p:cNvSpPr>
                <a:spLocks noEditPoints="1"/>
              </p:cNvSpPr>
              <p:nvPr/>
            </p:nvSpPr>
            <p:spPr bwMode="auto">
              <a:xfrm>
                <a:off x="7246232" y="2138077"/>
                <a:ext cx="379983" cy="377362"/>
              </a:xfrm>
              <a:custGeom>
                <a:avLst/>
                <a:gdLst>
                  <a:gd name="T0" fmla="*/ 12 w 252"/>
                  <a:gd name="T1" fmla="*/ 250 h 250"/>
                  <a:gd name="T2" fmla="*/ 18 w 252"/>
                  <a:gd name="T3" fmla="*/ 249 h 250"/>
                  <a:gd name="T4" fmla="*/ 75 w 252"/>
                  <a:gd name="T5" fmla="*/ 224 h 250"/>
                  <a:gd name="T6" fmla="*/ 90 w 252"/>
                  <a:gd name="T7" fmla="*/ 213 h 250"/>
                  <a:gd name="T8" fmla="*/ 247 w 252"/>
                  <a:gd name="T9" fmla="*/ 56 h 250"/>
                  <a:gd name="T10" fmla="*/ 252 w 252"/>
                  <a:gd name="T11" fmla="*/ 45 h 250"/>
                  <a:gd name="T12" fmla="*/ 247 w 252"/>
                  <a:gd name="T13" fmla="*/ 34 h 250"/>
                  <a:gd name="T14" fmla="*/ 218 w 252"/>
                  <a:gd name="T15" fmla="*/ 5 h 250"/>
                  <a:gd name="T16" fmla="*/ 207 w 252"/>
                  <a:gd name="T17" fmla="*/ 0 h 250"/>
                  <a:gd name="T18" fmla="*/ 196 w 252"/>
                  <a:gd name="T19" fmla="*/ 5 h 250"/>
                  <a:gd name="T20" fmla="*/ 35 w 252"/>
                  <a:gd name="T21" fmla="*/ 166 h 250"/>
                  <a:gd name="T22" fmla="*/ 25 w 252"/>
                  <a:gd name="T23" fmla="*/ 181 h 250"/>
                  <a:gd name="T24" fmla="*/ 3 w 252"/>
                  <a:gd name="T25" fmla="*/ 235 h 250"/>
                  <a:gd name="T26" fmla="*/ 3 w 252"/>
                  <a:gd name="T27" fmla="*/ 246 h 250"/>
                  <a:gd name="T28" fmla="*/ 12 w 252"/>
                  <a:gd name="T29" fmla="*/ 250 h 250"/>
                  <a:gd name="T30" fmla="*/ 79 w 252"/>
                  <a:gd name="T31" fmla="*/ 202 h 250"/>
                  <a:gd name="T32" fmla="*/ 79 w 252"/>
                  <a:gd name="T33" fmla="*/ 202 h 250"/>
                  <a:gd name="T34" fmla="*/ 50 w 252"/>
                  <a:gd name="T35" fmla="*/ 173 h 250"/>
                  <a:gd name="T36" fmla="*/ 183 w 252"/>
                  <a:gd name="T37" fmla="*/ 40 h 250"/>
                  <a:gd name="T38" fmla="*/ 212 w 252"/>
                  <a:gd name="T39" fmla="*/ 69 h 250"/>
                  <a:gd name="T40" fmla="*/ 79 w 252"/>
                  <a:gd name="T41" fmla="*/ 202 h 250"/>
                  <a:gd name="T42" fmla="*/ 207 w 252"/>
                  <a:gd name="T43" fmla="*/ 16 h 250"/>
                  <a:gd name="T44" fmla="*/ 236 w 252"/>
                  <a:gd name="T45" fmla="*/ 45 h 250"/>
                  <a:gd name="T46" fmla="*/ 223 w 252"/>
                  <a:gd name="T47" fmla="*/ 58 h 250"/>
                  <a:gd name="T48" fmla="*/ 194 w 252"/>
                  <a:gd name="T49" fmla="*/ 29 h 250"/>
                  <a:gd name="T50" fmla="*/ 207 w 252"/>
                  <a:gd name="T51" fmla="*/ 16 h 250"/>
                  <a:gd name="T52" fmla="*/ 39 w 252"/>
                  <a:gd name="T53" fmla="*/ 187 h 250"/>
                  <a:gd name="T54" fmla="*/ 40 w 252"/>
                  <a:gd name="T55" fmla="*/ 186 h 250"/>
                  <a:gd name="T56" fmla="*/ 65 w 252"/>
                  <a:gd name="T57" fmla="*/ 210 h 250"/>
                  <a:gd name="T58" fmla="*/ 22 w 252"/>
                  <a:gd name="T59" fmla="*/ 230 h 250"/>
                  <a:gd name="T60" fmla="*/ 39 w 252"/>
                  <a:gd name="T61" fmla="*/ 187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52" h="250">
                    <a:moveTo>
                      <a:pt x="12" y="250"/>
                    </a:moveTo>
                    <a:cubicBezTo>
                      <a:pt x="14" y="250"/>
                      <a:pt x="16" y="250"/>
                      <a:pt x="18" y="249"/>
                    </a:cubicBezTo>
                    <a:cubicBezTo>
                      <a:pt x="75" y="224"/>
                      <a:pt x="75" y="224"/>
                      <a:pt x="75" y="224"/>
                    </a:cubicBezTo>
                    <a:cubicBezTo>
                      <a:pt x="80" y="221"/>
                      <a:pt x="86" y="217"/>
                      <a:pt x="90" y="213"/>
                    </a:cubicBezTo>
                    <a:cubicBezTo>
                      <a:pt x="247" y="56"/>
                      <a:pt x="247" y="56"/>
                      <a:pt x="247" y="56"/>
                    </a:cubicBezTo>
                    <a:cubicBezTo>
                      <a:pt x="250" y="53"/>
                      <a:pt x="252" y="49"/>
                      <a:pt x="252" y="45"/>
                    </a:cubicBezTo>
                    <a:cubicBezTo>
                      <a:pt x="252" y="41"/>
                      <a:pt x="250" y="37"/>
                      <a:pt x="247" y="34"/>
                    </a:cubicBezTo>
                    <a:cubicBezTo>
                      <a:pt x="218" y="5"/>
                      <a:pt x="218" y="5"/>
                      <a:pt x="218" y="5"/>
                    </a:cubicBezTo>
                    <a:cubicBezTo>
                      <a:pt x="215" y="2"/>
                      <a:pt x="211" y="0"/>
                      <a:pt x="207" y="0"/>
                    </a:cubicBezTo>
                    <a:cubicBezTo>
                      <a:pt x="203" y="0"/>
                      <a:pt x="199" y="2"/>
                      <a:pt x="196" y="5"/>
                    </a:cubicBezTo>
                    <a:cubicBezTo>
                      <a:pt x="35" y="166"/>
                      <a:pt x="35" y="166"/>
                      <a:pt x="35" y="166"/>
                    </a:cubicBezTo>
                    <a:cubicBezTo>
                      <a:pt x="31" y="170"/>
                      <a:pt x="27" y="176"/>
                      <a:pt x="25" y="181"/>
                    </a:cubicBezTo>
                    <a:cubicBezTo>
                      <a:pt x="3" y="235"/>
                      <a:pt x="3" y="235"/>
                      <a:pt x="3" y="235"/>
                    </a:cubicBezTo>
                    <a:cubicBezTo>
                      <a:pt x="0" y="240"/>
                      <a:pt x="2" y="244"/>
                      <a:pt x="3" y="246"/>
                    </a:cubicBezTo>
                    <a:cubicBezTo>
                      <a:pt x="5" y="249"/>
                      <a:pt x="8" y="250"/>
                      <a:pt x="12" y="250"/>
                    </a:cubicBezTo>
                    <a:close/>
                    <a:moveTo>
                      <a:pt x="79" y="202"/>
                    </a:moveTo>
                    <a:cubicBezTo>
                      <a:pt x="79" y="202"/>
                      <a:pt x="79" y="202"/>
                      <a:pt x="79" y="202"/>
                    </a:cubicBezTo>
                    <a:cubicBezTo>
                      <a:pt x="50" y="173"/>
                      <a:pt x="50" y="173"/>
                      <a:pt x="50" y="173"/>
                    </a:cubicBezTo>
                    <a:cubicBezTo>
                      <a:pt x="183" y="40"/>
                      <a:pt x="183" y="40"/>
                      <a:pt x="183" y="40"/>
                    </a:cubicBezTo>
                    <a:cubicBezTo>
                      <a:pt x="212" y="69"/>
                      <a:pt x="212" y="69"/>
                      <a:pt x="212" y="69"/>
                    </a:cubicBezTo>
                    <a:lnTo>
                      <a:pt x="79" y="202"/>
                    </a:lnTo>
                    <a:close/>
                    <a:moveTo>
                      <a:pt x="207" y="16"/>
                    </a:moveTo>
                    <a:cubicBezTo>
                      <a:pt x="236" y="45"/>
                      <a:pt x="236" y="45"/>
                      <a:pt x="236" y="45"/>
                    </a:cubicBezTo>
                    <a:cubicBezTo>
                      <a:pt x="223" y="58"/>
                      <a:pt x="223" y="58"/>
                      <a:pt x="223" y="58"/>
                    </a:cubicBezTo>
                    <a:cubicBezTo>
                      <a:pt x="194" y="29"/>
                      <a:pt x="194" y="29"/>
                      <a:pt x="194" y="29"/>
                    </a:cubicBezTo>
                    <a:lnTo>
                      <a:pt x="207" y="16"/>
                    </a:lnTo>
                    <a:close/>
                    <a:moveTo>
                      <a:pt x="39" y="187"/>
                    </a:moveTo>
                    <a:cubicBezTo>
                      <a:pt x="40" y="187"/>
                      <a:pt x="40" y="186"/>
                      <a:pt x="40" y="186"/>
                    </a:cubicBezTo>
                    <a:cubicBezTo>
                      <a:pt x="65" y="210"/>
                      <a:pt x="65" y="210"/>
                      <a:pt x="65" y="210"/>
                    </a:cubicBezTo>
                    <a:cubicBezTo>
                      <a:pt x="22" y="230"/>
                      <a:pt x="22" y="230"/>
                      <a:pt x="22" y="230"/>
                    </a:cubicBezTo>
                    <a:lnTo>
                      <a:pt x="39" y="187"/>
                    </a:lnTo>
                    <a:close/>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63" name="Oval 40"/>
              <p:cNvSpPr>
                <a:spLocks noChangeAspect="1" noChangeArrowheads="1"/>
              </p:cNvSpPr>
              <p:nvPr/>
            </p:nvSpPr>
            <p:spPr bwMode="auto">
              <a:xfrm>
                <a:off x="7110604" y="2825672"/>
                <a:ext cx="612000" cy="612001"/>
              </a:xfrm>
              <a:prstGeom prst="ellipse">
                <a:avLst/>
              </a:prstGeom>
              <a:solidFill>
                <a:srgbClr val="1891AB"/>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srgbClr val="000000"/>
                  </a:solidFill>
                  <a:effectLst/>
                  <a:uLnTx/>
                  <a:uFillTx/>
                </a:endParaRPr>
              </a:p>
            </p:txBody>
          </p:sp>
          <p:sp>
            <p:nvSpPr>
              <p:cNvPr id="64" name="Oval 41"/>
              <p:cNvSpPr>
                <a:spLocks noChangeAspect="1" noChangeArrowheads="1"/>
              </p:cNvSpPr>
              <p:nvPr/>
            </p:nvSpPr>
            <p:spPr bwMode="auto">
              <a:xfrm>
                <a:off x="7130224" y="4807336"/>
                <a:ext cx="612000" cy="612001"/>
              </a:xfrm>
              <a:prstGeom prst="ellipse">
                <a:avLst/>
              </a:prstGeom>
              <a:solidFill>
                <a:srgbClr val="4276AA"/>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srgbClr val="000000"/>
                  </a:solidFill>
                  <a:effectLst/>
                  <a:uLnTx/>
                  <a:uFillTx/>
                </a:endParaRPr>
              </a:p>
            </p:txBody>
          </p:sp>
          <p:sp>
            <p:nvSpPr>
              <p:cNvPr id="65" name="Oval 42"/>
              <p:cNvSpPr>
                <a:spLocks noChangeAspect="1" noChangeArrowheads="1"/>
              </p:cNvSpPr>
              <p:nvPr/>
            </p:nvSpPr>
            <p:spPr bwMode="auto">
              <a:xfrm>
                <a:off x="7139553" y="5705469"/>
                <a:ext cx="612000" cy="612001"/>
              </a:xfrm>
              <a:prstGeom prst="ellipse">
                <a:avLst/>
              </a:prstGeom>
              <a:solidFill>
                <a:srgbClr val="5268A5"/>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srgbClr val="000000"/>
                  </a:solidFill>
                  <a:effectLst/>
                  <a:uLnTx/>
                  <a:uFillTx/>
                </a:endParaRPr>
              </a:p>
            </p:txBody>
          </p:sp>
          <p:grpSp>
            <p:nvGrpSpPr>
              <p:cNvPr id="66" name="Group 43"/>
              <p:cNvGrpSpPr/>
              <p:nvPr/>
            </p:nvGrpSpPr>
            <p:grpSpPr>
              <a:xfrm>
                <a:off x="7944915" y="1875848"/>
                <a:ext cx="3489423" cy="784999"/>
                <a:chOff x="7944915" y="1875848"/>
                <a:chExt cx="3489423" cy="784999"/>
              </a:xfrm>
            </p:grpSpPr>
            <p:sp>
              <p:nvSpPr>
                <p:cNvPr id="76" name="Text Placeholder 5"/>
                <p:cNvSpPr txBox="1">
                  <a:spLocks/>
                </p:cNvSpPr>
                <p:nvPr/>
              </p:nvSpPr>
              <p:spPr>
                <a:xfrm>
                  <a:off x="7945663" y="2112867"/>
                  <a:ext cx="3488675" cy="547980"/>
                </a:xfrm>
                <a:prstGeom prst="rect">
                  <a:avLst/>
                </a:prstGeom>
              </p:spPr>
              <p:txBody>
                <a:bodyPr vert="horz" lIns="91440" tIns="45720" rIns="91440" bIns="45720" rtlCol="0">
                  <a:no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en-GB" sz="1400" b="0" i="0" u="none" strike="noStrike" kern="1200" cap="none" spc="0" normalizeH="0" baseline="0" noProof="0" dirty="0">
                      <a:ln>
                        <a:noFill/>
                      </a:ln>
                      <a:solidFill>
                        <a:srgbClr val="000000"/>
                      </a:solidFill>
                      <a:effectLst/>
                      <a:uLnTx/>
                      <a:uFillTx/>
                      <a:latin typeface="Roboto Condensed Light"/>
                      <a:ea typeface="Open Sans Light" panose="020B0306030504020204" pitchFamily="34" charset="0"/>
                      <a:cs typeface="Open Sans Light" panose="020B0306030504020204" pitchFamily="34" charset="0"/>
                    </a:rPr>
                    <a:t>An assessment of project assumptions, feasibility and risks is conducted</a:t>
                  </a:r>
                  <a:endParaRPr kumimoji="0" lang="id-ID" sz="1400" b="0" i="0" u="none" strike="noStrike" kern="1200" cap="none" spc="0" normalizeH="0" baseline="0" noProof="0" dirty="0">
                    <a:ln>
                      <a:noFill/>
                    </a:ln>
                    <a:solidFill>
                      <a:srgbClr val="000000"/>
                    </a:solidFill>
                    <a:effectLst/>
                    <a:uLnTx/>
                    <a:uFillTx/>
                    <a:latin typeface="Roboto Condensed Light"/>
                  </a:endParaRPr>
                </a:p>
              </p:txBody>
            </p:sp>
            <p:sp>
              <p:nvSpPr>
                <p:cNvPr id="77" name="TextBox 54"/>
                <p:cNvSpPr txBox="1"/>
                <p:nvPr/>
              </p:nvSpPr>
              <p:spPr>
                <a:xfrm>
                  <a:off x="7944915" y="1875848"/>
                  <a:ext cx="2786153"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d-ID" sz="1600" b="1" i="0" u="none" strike="noStrike" kern="0" cap="none" spc="0" normalizeH="0" baseline="0" noProof="0" dirty="0">
                      <a:ln>
                        <a:noFill/>
                      </a:ln>
                      <a:solidFill>
                        <a:srgbClr val="000000"/>
                      </a:solidFill>
                      <a:effectLst/>
                      <a:uLnTx/>
                      <a:uFillTx/>
                    </a:rPr>
                    <a:t>Feasibility assessment</a:t>
                  </a:r>
                </a:p>
              </p:txBody>
            </p:sp>
          </p:grpSp>
          <p:grpSp>
            <p:nvGrpSpPr>
              <p:cNvPr id="67" name="Group 44"/>
              <p:cNvGrpSpPr/>
              <p:nvPr/>
            </p:nvGrpSpPr>
            <p:grpSpPr>
              <a:xfrm>
                <a:off x="7951638" y="2641349"/>
                <a:ext cx="3579530" cy="759599"/>
                <a:chOff x="7944915" y="1710748"/>
                <a:chExt cx="3579530" cy="759599"/>
              </a:xfrm>
            </p:grpSpPr>
            <p:sp>
              <p:nvSpPr>
                <p:cNvPr id="74" name="Text Placeholder 5"/>
                <p:cNvSpPr txBox="1">
                  <a:spLocks/>
                </p:cNvSpPr>
                <p:nvPr/>
              </p:nvSpPr>
              <p:spPr>
                <a:xfrm>
                  <a:off x="7945663" y="1922367"/>
                  <a:ext cx="3488675" cy="547980"/>
                </a:xfrm>
                <a:prstGeom prst="rect">
                  <a:avLst/>
                </a:prstGeom>
              </p:spPr>
              <p:txBody>
                <a:bodyPr vert="horz" lIns="91440" tIns="45720" rIns="91440" bIns="45720" rtlCol="0">
                  <a:no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en-GB" sz="1400" b="0" i="0" u="none" strike="noStrike" kern="1200" cap="none" spc="0" normalizeH="0" baseline="0" noProof="0" dirty="0">
                      <a:ln>
                        <a:noFill/>
                      </a:ln>
                      <a:solidFill>
                        <a:srgbClr val="000000"/>
                      </a:solidFill>
                      <a:effectLst/>
                      <a:uLnTx/>
                      <a:uFillTx/>
                      <a:latin typeface="Roboto Condensed Light"/>
                      <a:ea typeface="Open Sans Light" panose="020B0306030504020204" pitchFamily="34" charset="0"/>
                      <a:cs typeface="Open Sans Light" panose="020B0306030504020204" pitchFamily="34" charset="0"/>
                    </a:rPr>
                    <a:t>Trained quantifiers record baseline data and measure </a:t>
                  </a:r>
                  <a:r>
                    <a:rPr kumimoji="0" lang="en-US" sz="1400" b="0" i="0" u="none" strike="noStrike" kern="1200" cap="none" spc="0" normalizeH="0" baseline="0" noProof="0" dirty="0">
                      <a:ln>
                        <a:noFill/>
                      </a:ln>
                      <a:solidFill>
                        <a:srgbClr val="000000"/>
                      </a:solidFill>
                      <a:effectLst/>
                      <a:uLnTx/>
                      <a:uFillTx/>
                      <a:latin typeface="Roboto Condensed Light"/>
                      <a:ea typeface="Open Sans Light" panose="020B0306030504020204" pitchFamily="34" charset="0"/>
                      <a:cs typeface="Open Sans Light" panose="020B0306030504020204" pitchFamily="34" charset="0"/>
                    </a:rPr>
                    <a:t>existing </a:t>
                  </a:r>
                  <a:r>
                    <a:rPr kumimoji="0" lang="en-GB" sz="1400" b="0" i="0" u="none" strike="noStrike" kern="1200" cap="none" spc="0" normalizeH="0" baseline="0" noProof="0" dirty="0">
                      <a:ln>
                        <a:noFill/>
                      </a:ln>
                      <a:solidFill>
                        <a:srgbClr val="000000"/>
                      </a:solidFill>
                      <a:effectLst/>
                      <a:uLnTx/>
                      <a:uFillTx/>
                      <a:latin typeface="Roboto Condensed Light"/>
                      <a:ea typeface="Open Sans Light" panose="020B0306030504020204" pitchFamily="34" charset="0"/>
                      <a:cs typeface="Open Sans Light" panose="020B0306030504020204" pitchFamily="34" charset="0"/>
                    </a:rPr>
                    <a:t>tree mass </a:t>
                  </a:r>
                </a:p>
              </p:txBody>
            </p:sp>
            <p:sp>
              <p:nvSpPr>
                <p:cNvPr id="75" name="TextBox 52"/>
                <p:cNvSpPr txBox="1"/>
                <p:nvPr/>
              </p:nvSpPr>
              <p:spPr>
                <a:xfrm>
                  <a:off x="7944915" y="1710748"/>
                  <a:ext cx="3579530"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d-ID" sz="1600" b="1" i="0" u="none" strike="noStrike" kern="0" cap="none" spc="0" normalizeH="0" baseline="0" noProof="0" dirty="0">
                      <a:ln>
                        <a:noFill/>
                      </a:ln>
                      <a:solidFill>
                        <a:srgbClr val="000000"/>
                      </a:solidFill>
                      <a:effectLst/>
                      <a:uLnTx/>
                      <a:uFillTx/>
                    </a:rPr>
                    <a:t>Baseline assessment &amp; validation</a:t>
                  </a:r>
                </a:p>
              </p:txBody>
            </p:sp>
          </p:grpSp>
          <p:grpSp>
            <p:nvGrpSpPr>
              <p:cNvPr id="68" name="Group 45"/>
              <p:cNvGrpSpPr/>
              <p:nvPr/>
            </p:nvGrpSpPr>
            <p:grpSpPr>
              <a:xfrm>
                <a:off x="7951365" y="4586796"/>
                <a:ext cx="3489423" cy="767508"/>
                <a:chOff x="7957615" y="2764848"/>
                <a:chExt cx="3489423" cy="767508"/>
              </a:xfrm>
            </p:grpSpPr>
            <p:sp>
              <p:nvSpPr>
                <p:cNvPr id="72" name="Text Placeholder 5"/>
                <p:cNvSpPr txBox="1">
                  <a:spLocks/>
                </p:cNvSpPr>
                <p:nvPr/>
              </p:nvSpPr>
              <p:spPr>
                <a:xfrm>
                  <a:off x="7958363" y="2984376"/>
                  <a:ext cx="3488675" cy="547980"/>
                </a:xfrm>
                <a:prstGeom prst="rect">
                  <a:avLst/>
                </a:prstGeom>
              </p:spPr>
              <p:txBody>
                <a:bodyPr vert="horz" lIns="91440" tIns="45720" rIns="91440" bIns="45720" rtlCol="0">
                  <a:no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en-GB" sz="1400" b="0" i="0" u="none" strike="noStrike" kern="1200" cap="none" spc="0" normalizeH="0" baseline="0" noProof="0" dirty="0">
                      <a:ln>
                        <a:noFill/>
                      </a:ln>
                      <a:solidFill>
                        <a:srgbClr val="000000"/>
                      </a:solidFill>
                      <a:effectLst/>
                      <a:uLnTx/>
                      <a:uFillTx/>
                      <a:latin typeface="Roboto Condensed Light"/>
                      <a:ea typeface="Open Sans Light" panose="020B0306030504020204" pitchFamily="34" charset="0"/>
                      <a:cs typeface="Open Sans Light" panose="020B0306030504020204" pitchFamily="34" charset="0"/>
                    </a:rPr>
                    <a:t>After project implementation and monitoring, a separate 3</a:t>
                  </a:r>
                  <a:r>
                    <a:rPr kumimoji="0" lang="en-GB" sz="1400" b="0" i="0" u="none" strike="noStrike" kern="1200" cap="none" spc="0" normalizeH="0" baseline="30000" noProof="0" dirty="0">
                      <a:ln>
                        <a:noFill/>
                      </a:ln>
                      <a:solidFill>
                        <a:srgbClr val="000000"/>
                      </a:solidFill>
                      <a:effectLst/>
                      <a:uLnTx/>
                      <a:uFillTx/>
                      <a:latin typeface="Roboto Condensed Light"/>
                      <a:ea typeface="Open Sans Light" panose="020B0306030504020204" pitchFamily="34" charset="0"/>
                      <a:cs typeface="Open Sans Light" panose="020B0306030504020204" pitchFamily="34" charset="0"/>
                    </a:rPr>
                    <a:t>rd</a:t>
                  </a:r>
                  <a:r>
                    <a:rPr kumimoji="0" lang="en-GB" sz="1400" b="0" i="0" u="none" strike="noStrike" kern="1200" cap="none" spc="0" normalizeH="0" baseline="0" noProof="0" dirty="0">
                      <a:ln>
                        <a:noFill/>
                      </a:ln>
                      <a:solidFill>
                        <a:srgbClr val="000000"/>
                      </a:solidFill>
                      <a:effectLst/>
                      <a:uLnTx/>
                      <a:uFillTx/>
                      <a:latin typeface="Roboto Condensed Light"/>
                      <a:ea typeface="Open Sans Light" panose="020B0306030504020204" pitchFamily="34" charset="0"/>
                      <a:cs typeface="Open Sans Light" panose="020B0306030504020204" pitchFamily="34" charset="0"/>
                    </a:rPr>
                    <a:t> party auditor assesses the delivery of GHG mitigation</a:t>
                  </a:r>
                  <a:endParaRPr kumimoji="0" lang="id-ID" sz="1400" b="0" i="0" u="none" strike="noStrike" kern="1200" cap="none" spc="0" normalizeH="0" baseline="0" noProof="0" dirty="0">
                    <a:ln>
                      <a:noFill/>
                    </a:ln>
                    <a:solidFill>
                      <a:srgbClr val="000000"/>
                    </a:solidFill>
                    <a:effectLst/>
                    <a:uLnTx/>
                    <a:uFillTx/>
                    <a:latin typeface="Roboto Condensed Light"/>
                  </a:endParaRPr>
                </a:p>
              </p:txBody>
            </p:sp>
            <p:sp>
              <p:nvSpPr>
                <p:cNvPr id="73" name="TextBox 50"/>
                <p:cNvSpPr txBox="1"/>
                <p:nvPr/>
              </p:nvSpPr>
              <p:spPr>
                <a:xfrm>
                  <a:off x="7957615" y="2764848"/>
                  <a:ext cx="3338503"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d-ID" sz="1600" b="1" i="0" u="none" strike="noStrike" kern="0" cap="none" spc="0" normalizeH="0" baseline="0" noProof="0" dirty="0">
                      <a:ln>
                        <a:noFill/>
                      </a:ln>
                      <a:solidFill>
                        <a:srgbClr val="000000"/>
                      </a:solidFill>
                      <a:effectLst/>
                      <a:uLnTx/>
                      <a:uFillTx/>
                    </a:rPr>
                    <a:t>Verification</a:t>
                  </a:r>
                </a:p>
              </p:txBody>
            </p:sp>
          </p:grpSp>
          <p:grpSp>
            <p:nvGrpSpPr>
              <p:cNvPr id="69" name="Group 46"/>
              <p:cNvGrpSpPr/>
              <p:nvPr/>
            </p:nvGrpSpPr>
            <p:grpSpPr>
              <a:xfrm>
                <a:off x="7951365" y="5549152"/>
                <a:ext cx="3489423" cy="772299"/>
                <a:chOff x="7957615" y="2815648"/>
                <a:chExt cx="3489423" cy="772299"/>
              </a:xfrm>
            </p:grpSpPr>
            <p:sp>
              <p:nvSpPr>
                <p:cNvPr id="70" name="Text Placeholder 5"/>
                <p:cNvSpPr txBox="1">
                  <a:spLocks/>
                </p:cNvSpPr>
                <p:nvPr/>
              </p:nvSpPr>
              <p:spPr>
                <a:xfrm>
                  <a:off x="7958363" y="3039967"/>
                  <a:ext cx="3488675" cy="547980"/>
                </a:xfrm>
                <a:prstGeom prst="rect">
                  <a:avLst/>
                </a:prstGeom>
              </p:spPr>
              <p:txBody>
                <a:bodyPr vert="horz" lIns="91440" tIns="45720" rIns="91440" bIns="45720" rtlCol="0">
                  <a:no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en-GB" sz="1400" b="0" i="0" u="none" strike="noStrike" kern="1200" cap="none" spc="0" normalizeH="0" baseline="0" noProof="0" dirty="0">
                      <a:ln>
                        <a:noFill/>
                      </a:ln>
                      <a:solidFill>
                        <a:srgbClr val="000000"/>
                      </a:solidFill>
                      <a:effectLst/>
                      <a:uLnTx/>
                      <a:uFillTx/>
                      <a:latin typeface="Roboto Condensed Light"/>
                      <a:ea typeface="Open Sans Light" panose="020B0306030504020204" pitchFamily="34" charset="0"/>
                      <a:cs typeface="Open Sans Light" panose="020B0306030504020204" pitchFamily="34" charset="0"/>
                    </a:rPr>
                    <a:t>Offset project registries issue each tonne of emissions reduction under a unique code that can be transacted</a:t>
                  </a:r>
                  <a:endParaRPr kumimoji="0" lang="id-ID" sz="1400" b="0" i="0" u="none" strike="noStrike" kern="1200" cap="none" spc="0" normalizeH="0" baseline="0" noProof="0" dirty="0">
                    <a:ln>
                      <a:noFill/>
                    </a:ln>
                    <a:solidFill>
                      <a:srgbClr val="000000"/>
                    </a:solidFill>
                    <a:effectLst/>
                    <a:uLnTx/>
                    <a:uFillTx/>
                    <a:latin typeface="Roboto Condensed Light"/>
                  </a:endParaRPr>
                </a:p>
              </p:txBody>
            </p:sp>
            <p:sp>
              <p:nvSpPr>
                <p:cNvPr id="71" name="TextBox 48"/>
                <p:cNvSpPr txBox="1"/>
                <p:nvPr/>
              </p:nvSpPr>
              <p:spPr>
                <a:xfrm>
                  <a:off x="7957615" y="2815648"/>
                  <a:ext cx="3275003"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d-ID" sz="1600" b="1" i="0" u="none" strike="noStrike" kern="0" cap="none" spc="0" normalizeH="0" baseline="0" noProof="0" dirty="0">
                      <a:ln>
                        <a:noFill/>
                      </a:ln>
                      <a:solidFill>
                        <a:srgbClr val="000000"/>
                      </a:solidFill>
                      <a:effectLst/>
                      <a:uLnTx/>
                      <a:uFillTx/>
                    </a:rPr>
                    <a:t>Eligible offsets offered for sale</a:t>
                  </a:r>
                </a:p>
              </p:txBody>
            </p:sp>
          </p:grpSp>
        </p:grpSp>
        <p:grpSp>
          <p:nvGrpSpPr>
            <p:cNvPr id="78" name="Group 6"/>
            <p:cNvGrpSpPr/>
            <p:nvPr/>
          </p:nvGrpSpPr>
          <p:grpSpPr>
            <a:xfrm>
              <a:off x="736600" y="3227380"/>
              <a:ext cx="480687" cy="366720"/>
              <a:chOff x="8236208" y="2550087"/>
              <a:chExt cx="188218" cy="175580"/>
            </a:xfrm>
            <a:solidFill>
              <a:srgbClr val="FFFFFF"/>
            </a:solidFill>
          </p:grpSpPr>
          <p:sp>
            <p:nvSpPr>
              <p:cNvPr id="79" name="Freeform 597"/>
              <p:cNvSpPr>
                <a:spLocks noEditPoints="1"/>
              </p:cNvSpPr>
              <p:nvPr/>
            </p:nvSpPr>
            <p:spPr bwMode="auto">
              <a:xfrm>
                <a:off x="8236208" y="2550087"/>
                <a:ext cx="188218" cy="175580"/>
              </a:xfrm>
              <a:custGeom>
                <a:avLst/>
                <a:gdLst>
                  <a:gd name="T0" fmla="*/ 124 w 125"/>
                  <a:gd name="T1" fmla="*/ 19 h 121"/>
                  <a:gd name="T2" fmla="*/ 121 w 125"/>
                  <a:gd name="T3" fmla="*/ 17 h 121"/>
                  <a:gd name="T4" fmla="*/ 52 w 125"/>
                  <a:gd name="T5" fmla="*/ 1 h 121"/>
                  <a:gd name="T6" fmla="*/ 47 w 125"/>
                  <a:gd name="T7" fmla="*/ 4 h 121"/>
                  <a:gd name="T8" fmla="*/ 20 w 125"/>
                  <a:gd name="T9" fmla="*/ 70 h 121"/>
                  <a:gd name="T10" fmla="*/ 29 w 125"/>
                  <a:gd name="T11" fmla="*/ 74 h 121"/>
                  <a:gd name="T12" fmla="*/ 54 w 125"/>
                  <a:gd name="T13" fmla="*/ 10 h 121"/>
                  <a:gd name="T14" fmla="*/ 114 w 125"/>
                  <a:gd name="T15" fmla="*/ 25 h 121"/>
                  <a:gd name="T16" fmla="*/ 93 w 125"/>
                  <a:gd name="T17" fmla="*/ 84 h 121"/>
                  <a:gd name="T18" fmla="*/ 73 w 125"/>
                  <a:gd name="T19" fmla="*/ 112 h 121"/>
                  <a:gd name="T20" fmla="*/ 73 w 125"/>
                  <a:gd name="T21" fmla="*/ 112 h 121"/>
                  <a:gd name="T22" fmla="*/ 57 w 125"/>
                  <a:gd name="T23" fmla="*/ 93 h 121"/>
                  <a:gd name="T24" fmla="*/ 3 w 125"/>
                  <a:gd name="T25" fmla="*/ 71 h 121"/>
                  <a:gd name="T26" fmla="*/ 18 w 125"/>
                  <a:gd name="T27" fmla="*/ 101 h 121"/>
                  <a:gd name="T28" fmla="*/ 57 w 125"/>
                  <a:gd name="T29" fmla="*/ 119 h 121"/>
                  <a:gd name="T30" fmla="*/ 70 w 125"/>
                  <a:gd name="T31" fmla="*/ 121 h 121"/>
                  <a:gd name="T32" fmla="*/ 102 w 125"/>
                  <a:gd name="T33" fmla="*/ 87 h 121"/>
                  <a:gd name="T34" fmla="*/ 124 w 125"/>
                  <a:gd name="T35" fmla="*/ 23 h 121"/>
                  <a:gd name="T36" fmla="*/ 124 w 125"/>
                  <a:gd name="T37" fmla="*/ 19 h 121"/>
                  <a:gd name="T38" fmla="*/ 124 w 125"/>
                  <a:gd name="T39" fmla="*/ 19 h 121"/>
                  <a:gd name="T40" fmla="*/ 124 w 125"/>
                  <a:gd name="T41" fmla="*/ 19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5" h="121">
                    <a:moveTo>
                      <a:pt x="124" y="19"/>
                    </a:moveTo>
                    <a:cubicBezTo>
                      <a:pt x="123" y="18"/>
                      <a:pt x="122" y="17"/>
                      <a:pt x="121" y="17"/>
                    </a:cubicBezTo>
                    <a:cubicBezTo>
                      <a:pt x="52" y="1"/>
                      <a:pt x="52" y="1"/>
                      <a:pt x="52" y="1"/>
                    </a:cubicBezTo>
                    <a:cubicBezTo>
                      <a:pt x="50" y="0"/>
                      <a:pt x="47" y="1"/>
                      <a:pt x="47" y="4"/>
                    </a:cubicBezTo>
                    <a:cubicBezTo>
                      <a:pt x="20" y="70"/>
                      <a:pt x="20" y="70"/>
                      <a:pt x="20" y="70"/>
                    </a:cubicBezTo>
                    <a:cubicBezTo>
                      <a:pt x="29" y="74"/>
                      <a:pt x="29" y="74"/>
                      <a:pt x="29" y="74"/>
                    </a:cubicBezTo>
                    <a:cubicBezTo>
                      <a:pt x="54" y="10"/>
                      <a:pt x="54" y="10"/>
                      <a:pt x="54" y="10"/>
                    </a:cubicBezTo>
                    <a:cubicBezTo>
                      <a:pt x="114" y="25"/>
                      <a:pt x="114" y="25"/>
                      <a:pt x="114" y="25"/>
                    </a:cubicBezTo>
                    <a:cubicBezTo>
                      <a:pt x="110" y="37"/>
                      <a:pt x="101" y="61"/>
                      <a:pt x="93" y="84"/>
                    </a:cubicBezTo>
                    <a:cubicBezTo>
                      <a:pt x="85" y="103"/>
                      <a:pt x="81" y="110"/>
                      <a:pt x="73" y="112"/>
                    </a:cubicBezTo>
                    <a:cubicBezTo>
                      <a:pt x="73" y="112"/>
                      <a:pt x="73" y="112"/>
                      <a:pt x="73" y="112"/>
                    </a:cubicBezTo>
                    <a:cubicBezTo>
                      <a:pt x="56" y="114"/>
                      <a:pt x="57" y="93"/>
                      <a:pt x="57" y="93"/>
                    </a:cubicBezTo>
                    <a:cubicBezTo>
                      <a:pt x="3" y="71"/>
                      <a:pt x="3" y="71"/>
                      <a:pt x="3" y="71"/>
                    </a:cubicBezTo>
                    <a:cubicBezTo>
                      <a:pt x="0" y="95"/>
                      <a:pt x="18" y="101"/>
                      <a:pt x="18" y="101"/>
                    </a:cubicBezTo>
                    <a:cubicBezTo>
                      <a:pt x="57" y="119"/>
                      <a:pt x="57" y="119"/>
                      <a:pt x="57" y="119"/>
                    </a:cubicBezTo>
                    <a:cubicBezTo>
                      <a:pt x="57" y="119"/>
                      <a:pt x="63" y="121"/>
                      <a:pt x="70" y="121"/>
                    </a:cubicBezTo>
                    <a:cubicBezTo>
                      <a:pt x="87" y="121"/>
                      <a:pt x="94" y="108"/>
                      <a:pt x="102" y="87"/>
                    </a:cubicBezTo>
                    <a:cubicBezTo>
                      <a:pt x="113" y="57"/>
                      <a:pt x="124" y="24"/>
                      <a:pt x="124" y="23"/>
                    </a:cubicBezTo>
                    <a:cubicBezTo>
                      <a:pt x="125" y="22"/>
                      <a:pt x="125" y="21"/>
                      <a:pt x="124" y="19"/>
                    </a:cubicBezTo>
                    <a:close/>
                    <a:moveTo>
                      <a:pt x="124" y="19"/>
                    </a:moveTo>
                    <a:cubicBezTo>
                      <a:pt x="124" y="19"/>
                      <a:pt x="124" y="19"/>
                      <a:pt x="124" y="19"/>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srgbClr val="000000"/>
                  </a:solidFill>
                  <a:effectLst/>
                  <a:uLnTx/>
                  <a:uFillTx/>
                </a:endParaRPr>
              </a:p>
            </p:txBody>
          </p:sp>
          <p:sp>
            <p:nvSpPr>
              <p:cNvPr id="80" name="Freeform 598"/>
              <p:cNvSpPr>
                <a:spLocks noEditPoints="1"/>
              </p:cNvSpPr>
              <p:nvPr/>
            </p:nvSpPr>
            <p:spPr bwMode="auto">
              <a:xfrm>
                <a:off x="8337556" y="2594679"/>
                <a:ext cx="46331" cy="25083"/>
              </a:xfrm>
              <a:custGeom>
                <a:avLst/>
                <a:gdLst>
                  <a:gd name="T0" fmla="*/ 25 w 31"/>
                  <a:gd name="T1" fmla="*/ 16 h 17"/>
                  <a:gd name="T2" fmla="*/ 26 w 31"/>
                  <a:gd name="T3" fmla="*/ 17 h 17"/>
                  <a:gd name="T4" fmla="*/ 30 w 31"/>
                  <a:gd name="T5" fmla="*/ 13 h 17"/>
                  <a:gd name="T6" fmla="*/ 27 w 31"/>
                  <a:gd name="T7" fmla="*/ 7 h 17"/>
                  <a:gd name="T8" fmla="*/ 7 w 31"/>
                  <a:gd name="T9" fmla="*/ 1 h 17"/>
                  <a:gd name="T10" fmla="*/ 1 w 31"/>
                  <a:gd name="T11" fmla="*/ 4 h 17"/>
                  <a:gd name="T12" fmla="*/ 4 w 31"/>
                  <a:gd name="T13" fmla="*/ 10 h 17"/>
                  <a:gd name="T14" fmla="*/ 25 w 31"/>
                  <a:gd name="T15" fmla="*/ 16 h 17"/>
                  <a:gd name="T16" fmla="*/ 25 w 31"/>
                  <a:gd name="T17" fmla="*/ 16 h 17"/>
                  <a:gd name="T18" fmla="*/ 25 w 31"/>
                  <a:gd name="T19" fmla="*/ 1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17">
                    <a:moveTo>
                      <a:pt x="25" y="16"/>
                    </a:moveTo>
                    <a:cubicBezTo>
                      <a:pt x="25" y="16"/>
                      <a:pt x="25" y="17"/>
                      <a:pt x="26" y="17"/>
                    </a:cubicBezTo>
                    <a:cubicBezTo>
                      <a:pt x="28" y="17"/>
                      <a:pt x="30" y="15"/>
                      <a:pt x="30" y="13"/>
                    </a:cubicBezTo>
                    <a:cubicBezTo>
                      <a:pt x="31" y="11"/>
                      <a:pt x="30" y="8"/>
                      <a:pt x="27" y="7"/>
                    </a:cubicBezTo>
                    <a:cubicBezTo>
                      <a:pt x="7" y="1"/>
                      <a:pt x="7" y="1"/>
                      <a:pt x="7" y="1"/>
                    </a:cubicBezTo>
                    <a:cubicBezTo>
                      <a:pt x="4" y="0"/>
                      <a:pt x="2" y="2"/>
                      <a:pt x="1" y="4"/>
                    </a:cubicBezTo>
                    <a:cubicBezTo>
                      <a:pt x="0" y="7"/>
                      <a:pt x="2" y="9"/>
                      <a:pt x="4" y="10"/>
                    </a:cubicBezTo>
                    <a:lnTo>
                      <a:pt x="25" y="16"/>
                    </a:lnTo>
                    <a:close/>
                    <a:moveTo>
                      <a:pt x="25" y="16"/>
                    </a:moveTo>
                    <a:cubicBezTo>
                      <a:pt x="25" y="16"/>
                      <a:pt x="25" y="16"/>
                      <a:pt x="25" y="16"/>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srgbClr val="000000"/>
                  </a:solidFill>
                  <a:effectLst/>
                  <a:uLnTx/>
                  <a:uFillTx/>
                </a:endParaRPr>
              </a:p>
            </p:txBody>
          </p:sp>
          <p:sp>
            <p:nvSpPr>
              <p:cNvPr id="81" name="Freeform 599"/>
              <p:cNvSpPr>
                <a:spLocks noEditPoints="1"/>
              </p:cNvSpPr>
              <p:nvPr/>
            </p:nvSpPr>
            <p:spPr bwMode="auto">
              <a:xfrm>
                <a:off x="8325974" y="2622549"/>
                <a:ext cx="46331" cy="22296"/>
              </a:xfrm>
              <a:custGeom>
                <a:avLst/>
                <a:gdLst>
                  <a:gd name="T0" fmla="*/ 1 w 31"/>
                  <a:gd name="T1" fmla="*/ 4 h 17"/>
                  <a:gd name="T2" fmla="*/ 4 w 31"/>
                  <a:gd name="T3" fmla="*/ 10 h 17"/>
                  <a:gd name="T4" fmla="*/ 24 w 31"/>
                  <a:gd name="T5" fmla="*/ 17 h 17"/>
                  <a:gd name="T6" fmla="*/ 25 w 31"/>
                  <a:gd name="T7" fmla="*/ 17 h 17"/>
                  <a:gd name="T8" fmla="*/ 30 w 31"/>
                  <a:gd name="T9" fmla="*/ 14 h 17"/>
                  <a:gd name="T10" fmla="*/ 27 w 31"/>
                  <a:gd name="T11" fmla="*/ 8 h 17"/>
                  <a:gd name="T12" fmla="*/ 7 w 31"/>
                  <a:gd name="T13" fmla="*/ 1 h 17"/>
                  <a:gd name="T14" fmla="*/ 1 w 31"/>
                  <a:gd name="T15" fmla="*/ 4 h 17"/>
                  <a:gd name="T16" fmla="*/ 1 w 31"/>
                  <a:gd name="T17" fmla="*/ 4 h 17"/>
                  <a:gd name="T18" fmla="*/ 1 w 31"/>
                  <a:gd name="T19" fmla="*/ 4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17">
                    <a:moveTo>
                      <a:pt x="1" y="4"/>
                    </a:moveTo>
                    <a:cubicBezTo>
                      <a:pt x="0" y="7"/>
                      <a:pt x="1" y="9"/>
                      <a:pt x="4" y="10"/>
                    </a:cubicBezTo>
                    <a:cubicBezTo>
                      <a:pt x="24" y="17"/>
                      <a:pt x="24" y="17"/>
                      <a:pt x="24" y="17"/>
                    </a:cubicBezTo>
                    <a:cubicBezTo>
                      <a:pt x="25" y="17"/>
                      <a:pt x="25" y="17"/>
                      <a:pt x="25" y="17"/>
                    </a:cubicBezTo>
                    <a:cubicBezTo>
                      <a:pt x="27" y="17"/>
                      <a:pt x="29" y="16"/>
                      <a:pt x="30" y="14"/>
                    </a:cubicBezTo>
                    <a:cubicBezTo>
                      <a:pt x="31" y="12"/>
                      <a:pt x="29" y="9"/>
                      <a:pt x="27" y="8"/>
                    </a:cubicBezTo>
                    <a:cubicBezTo>
                      <a:pt x="7" y="1"/>
                      <a:pt x="7" y="1"/>
                      <a:pt x="7" y="1"/>
                    </a:cubicBezTo>
                    <a:cubicBezTo>
                      <a:pt x="4" y="0"/>
                      <a:pt x="2" y="2"/>
                      <a:pt x="1" y="4"/>
                    </a:cubicBezTo>
                    <a:close/>
                    <a:moveTo>
                      <a:pt x="1" y="4"/>
                    </a:moveTo>
                    <a:cubicBezTo>
                      <a:pt x="1" y="4"/>
                      <a:pt x="1" y="4"/>
                      <a:pt x="1" y="4"/>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srgbClr val="000000"/>
                  </a:solidFill>
                  <a:effectLst/>
                  <a:uLnTx/>
                  <a:uFillTx/>
                </a:endParaRPr>
              </a:p>
            </p:txBody>
          </p:sp>
          <p:sp>
            <p:nvSpPr>
              <p:cNvPr id="82" name="Freeform 600"/>
              <p:cNvSpPr>
                <a:spLocks noEditPoints="1"/>
              </p:cNvSpPr>
              <p:nvPr/>
            </p:nvSpPr>
            <p:spPr bwMode="auto">
              <a:xfrm>
                <a:off x="8314390" y="2650418"/>
                <a:ext cx="46331" cy="25083"/>
              </a:xfrm>
              <a:custGeom>
                <a:avLst/>
                <a:gdLst>
                  <a:gd name="T0" fmla="*/ 7 w 31"/>
                  <a:gd name="T1" fmla="*/ 1 h 17"/>
                  <a:gd name="T2" fmla="*/ 1 w 31"/>
                  <a:gd name="T3" fmla="*/ 4 h 17"/>
                  <a:gd name="T4" fmla="*/ 4 w 31"/>
                  <a:gd name="T5" fmla="*/ 10 h 17"/>
                  <a:gd name="T6" fmla="*/ 24 w 31"/>
                  <a:gd name="T7" fmla="*/ 17 h 17"/>
                  <a:gd name="T8" fmla="*/ 26 w 31"/>
                  <a:gd name="T9" fmla="*/ 17 h 17"/>
                  <a:gd name="T10" fmla="*/ 30 w 31"/>
                  <a:gd name="T11" fmla="*/ 14 h 17"/>
                  <a:gd name="T12" fmla="*/ 27 w 31"/>
                  <a:gd name="T13" fmla="*/ 8 h 17"/>
                  <a:gd name="T14" fmla="*/ 7 w 31"/>
                  <a:gd name="T15" fmla="*/ 1 h 17"/>
                  <a:gd name="T16" fmla="*/ 7 w 31"/>
                  <a:gd name="T17" fmla="*/ 1 h 17"/>
                  <a:gd name="T18" fmla="*/ 7 w 31"/>
                  <a:gd name="T19" fmla="*/ 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17">
                    <a:moveTo>
                      <a:pt x="7" y="1"/>
                    </a:moveTo>
                    <a:cubicBezTo>
                      <a:pt x="5" y="0"/>
                      <a:pt x="2" y="1"/>
                      <a:pt x="1" y="4"/>
                    </a:cubicBezTo>
                    <a:cubicBezTo>
                      <a:pt x="0" y="6"/>
                      <a:pt x="2" y="9"/>
                      <a:pt x="4" y="10"/>
                    </a:cubicBezTo>
                    <a:cubicBezTo>
                      <a:pt x="24" y="17"/>
                      <a:pt x="24" y="17"/>
                      <a:pt x="24" y="17"/>
                    </a:cubicBezTo>
                    <a:cubicBezTo>
                      <a:pt x="25" y="17"/>
                      <a:pt x="25" y="17"/>
                      <a:pt x="26" y="17"/>
                    </a:cubicBezTo>
                    <a:cubicBezTo>
                      <a:pt x="28" y="17"/>
                      <a:pt x="30" y="16"/>
                      <a:pt x="30" y="14"/>
                    </a:cubicBezTo>
                    <a:cubicBezTo>
                      <a:pt x="31" y="11"/>
                      <a:pt x="30" y="9"/>
                      <a:pt x="27" y="8"/>
                    </a:cubicBezTo>
                    <a:lnTo>
                      <a:pt x="7" y="1"/>
                    </a:lnTo>
                    <a:close/>
                    <a:moveTo>
                      <a:pt x="7" y="1"/>
                    </a:moveTo>
                    <a:cubicBezTo>
                      <a:pt x="7" y="1"/>
                      <a:pt x="7" y="1"/>
                      <a:pt x="7" y="1"/>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srgbClr val="000000"/>
                  </a:solidFill>
                  <a:effectLst/>
                  <a:uLnTx/>
                  <a:uFillTx/>
                </a:endParaRPr>
              </a:p>
            </p:txBody>
          </p:sp>
          <p:sp>
            <p:nvSpPr>
              <p:cNvPr id="83" name="Freeform 601"/>
              <p:cNvSpPr>
                <a:spLocks noEditPoints="1"/>
              </p:cNvSpPr>
              <p:nvPr/>
            </p:nvSpPr>
            <p:spPr bwMode="auto">
              <a:xfrm>
                <a:off x="8314390" y="2589106"/>
                <a:ext cx="17374" cy="13935"/>
              </a:xfrm>
              <a:custGeom>
                <a:avLst/>
                <a:gdLst>
                  <a:gd name="T0" fmla="*/ 5 w 11"/>
                  <a:gd name="T1" fmla="*/ 0 h 10"/>
                  <a:gd name="T2" fmla="*/ 11 w 11"/>
                  <a:gd name="T3" fmla="*/ 5 h 10"/>
                  <a:gd name="T4" fmla="*/ 5 w 11"/>
                  <a:gd name="T5" fmla="*/ 10 h 10"/>
                  <a:gd name="T6" fmla="*/ 0 w 11"/>
                  <a:gd name="T7" fmla="*/ 5 h 10"/>
                  <a:gd name="T8" fmla="*/ 5 w 11"/>
                  <a:gd name="T9" fmla="*/ 0 h 10"/>
                  <a:gd name="T10" fmla="*/ 5 w 11"/>
                  <a:gd name="T11" fmla="*/ 0 h 10"/>
                  <a:gd name="T12" fmla="*/ 5 w 11"/>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0"/>
                    </a:moveTo>
                    <a:cubicBezTo>
                      <a:pt x="8" y="0"/>
                      <a:pt x="11" y="2"/>
                      <a:pt x="11" y="5"/>
                    </a:cubicBezTo>
                    <a:cubicBezTo>
                      <a:pt x="11" y="7"/>
                      <a:pt x="8" y="10"/>
                      <a:pt x="5" y="10"/>
                    </a:cubicBezTo>
                    <a:cubicBezTo>
                      <a:pt x="3" y="10"/>
                      <a:pt x="0" y="7"/>
                      <a:pt x="0" y="5"/>
                    </a:cubicBezTo>
                    <a:cubicBezTo>
                      <a:pt x="0" y="2"/>
                      <a:pt x="3" y="0"/>
                      <a:pt x="5" y="0"/>
                    </a:cubicBezTo>
                    <a:close/>
                    <a:moveTo>
                      <a:pt x="5" y="0"/>
                    </a:moveTo>
                    <a:cubicBezTo>
                      <a:pt x="5" y="0"/>
                      <a:pt x="5" y="0"/>
                      <a:pt x="5"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srgbClr val="000000"/>
                  </a:solidFill>
                  <a:effectLst/>
                  <a:uLnTx/>
                  <a:uFillTx/>
                </a:endParaRPr>
              </a:p>
            </p:txBody>
          </p:sp>
          <p:sp>
            <p:nvSpPr>
              <p:cNvPr id="84" name="Freeform 602"/>
              <p:cNvSpPr>
                <a:spLocks noEditPoints="1"/>
              </p:cNvSpPr>
              <p:nvPr/>
            </p:nvSpPr>
            <p:spPr bwMode="auto">
              <a:xfrm>
                <a:off x="8305704" y="2614187"/>
                <a:ext cx="14479" cy="13935"/>
              </a:xfrm>
              <a:custGeom>
                <a:avLst/>
                <a:gdLst>
                  <a:gd name="T0" fmla="*/ 5 w 10"/>
                  <a:gd name="T1" fmla="*/ 0 h 10"/>
                  <a:gd name="T2" fmla="*/ 10 w 10"/>
                  <a:gd name="T3" fmla="*/ 5 h 10"/>
                  <a:gd name="T4" fmla="*/ 5 w 10"/>
                  <a:gd name="T5" fmla="*/ 10 h 10"/>
                  <a:gd name="T6" fmla="*/ 0 w 10"/>
                  <a:gd name="T7" fmla="*/ 5 h 10"/>
                  <a:gd name="T8" fmla="*/ 5 w 10"/>
                  <a:gd name="T9" fmla="*/ 0 h 10"/>
                  <a:gd name="T10" fmla="*/ 5 w 10"/>
                  <a:gd name="T11" fmla="*/ 0 h 10"/>
                  <a:gd name="T12" fmla="*/ 5 w 10"/>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10" h="10">
                    <a:moveTo>
                      <a:pt x="5" y="0"/>
                    </a:moveTo>
                    <a:cubicBezTo>
                      <a:pt x="8" y="0"/>
                      <a:pt x="10" y="3"/>
                      <a:pt x="10" y="5"/>
                    </a:cubicBezTo>
                    <a:cubicBezTo>
                      <a:pt x="10" y="8"/>
                      <a:pt x="8" y="10"/>
                      <a:pt x="5" y="10"/>
                    </a:cubicBezTo>
                    <a:cubicBezTo>
                      <a:pt x="2" y="10"/>
                      <a:pt x="0" y="8"/>
                      <a:pt x="0" y="5"/>
                    </a:cubicBezTo>
                    <a:cubicBezTo>
                      <a:pt x="0" y="3"/>
                      <a:pt x="2" y="0"/>
                      <a:pt x="5" y="0"/>
                    </a:cubicBezTo>
                    <a:close/>
                    <a:moveTo>
                      <a:pt x="5" y="0"/>
                    </a:moveTo>
                    <a:cubicBezTo>
                      <a:pt x="5" y="0"/>
                      <a:pt x="5" y="0"/>
                      <a:pt x="5"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srgbClr val="000000"/>
                  </a:solidFill>
                  <a:effectLst/>
                  <a:uLnTx/>
                  <a:uFillTx/>
                </a:endParaRPr>
              </a:p>
            </p:txBody>
          </p:sp>
          <p:sp>
            <p:nvSpPr>
              <p:cNvPr id="85" name="Freeform 603"/>
              <p:cNvSpPr>
                <a:spLocks noEditPoints="1"/>
              </p:cNvSpPr>
              <p:nvPr/>
            </p:nvSpPr>
            <p:spPr bwMode="auto">
              <a:xfrm>
                <a:off x="8291225" y="2642058"/>
                <a:ext cx="17374" cy="16722"/>
              </a:xfrm>
              <a:custGeom>
                <a:avLst/>
                <a:gdLst>
                  <a:gd name="T0" fmla="*/ 5 w 10"/>
                  <a:gd name="T1" fmla="*/ 0 h 10"/>
                  <a:gd name="T2" fmla="*/ 10 w 10"/>
                  <a:gd name="T3" fmla="*/ 5 h 10"/>
                  <a:gd name="T4" fmla="*/ 5 w 10"/>
                  <a:gd name="T5" fmla="*/ 10 h 10"/>
                  <a:gd name="T6" fmla="*/ 0 w 10"/>
                  <a:gd name="T7" fmla="*/ 5 h 10"/>
                  <a:gd name="T8" fmla="*/ 5 w 10"/>
                  <a:gd name="T9" fmla="*/ 0 h 10"/>
                  <a:gd name="T10" fmla="*/ 5 w 10"/>
                  <a:gd name="T11" fmla="*/ 0 h 10"/>
                  <a:gd name="T12" fmla="*/ 5 w 10"/>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10" h="10">
                    <a:moveTo>
                      <a:pt x="5" y="0"/>
                    </a:moveTo>
                    <a:cubicBezTo>
                      <a:pt x="8" y="0"/>
                      <a:pt x="10" y="2"/>
                      <a:pt x="10" y="5"/>
                    </a:cubicBezTo>
                    <a:cubicBezTo>
                      <a:pt x="10" y="8"/>
                      <a:pt x="8" y="10"/>
                      <a:pt x="5" y="10"/>
                    </a:cubicBezTo>
                    <a:cubicBezTo>
                      <a:pt x="2" y="10"/>
                      <a:pt x="0" y="8"/>
                      <a:pt x="0" y="5"/>
                    </a:cubicBezTo>
                    <a:cubicBezTo>
                      <a:pt x="0" y="2"/>
                      <a:pt x="2" y="0"/>
                      <a:pt x="5" y="0"/>
                    </a:cubicBezTo>
                    <a:close/>
                    <a:moveTo>
                      <a:pt x="5" y="0"/>
                    </a:moveTo>
                    <a:cubicBezTo>
                      <a:pt x="5" y="0"/>
                      <a:pt x="5" y="0"/>
                      <a:pt x="5"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srgbClr val="000000"/>
                  </a:solidFill>
                  <a:effectLst/>
                  <a:uLnTx/>
                  <a:uFillTx/>
                </a:endParaRPr>
              </a:p>
            </p:txBody>
          </p:sp>
        </p:grpSp>
        <p:grpSp>
          <p:nvGrpSpPr>
            <p:cNvPr id="86" name="Group 7"/>
            <p:cNvGrpSpPr/>
            <p:nvPr/>
          </p:nvGrpSpPr>
          <p:grpSpPr>
            <a:xfrm>
              <a:off x="850900" y="6068119"/>
              <a:ext cx="315895" cy="318699"/>
              <a:chOff x="3079843" y="683093"/>
              <a:chExt cx="536575" cy="541337"/>
            </a:xfrm>
            <a:solidFill>
              <a:srgbClr val="FFFFFF"/>
            </a:solidFill>
          </p:grpSpPr>
          <p:sp>
            <p:nvSpPr>
              <p:cNvPr id="87" name="Freeform 21"/>
              <p:cNvSpPr>
                <a:spLocks/>
              </p:cNvSpPr>
              <p:nvPr/>
            </p:nvSpPr>
            <p:spPr bwMode="auto">
              <a:xfrm>
                <a:off x="3257643" y="1089493"/>
                <a:ext cx="103188" cy="46037"/>
              </a:xfrm>
              <a:custGeom>
                <a:avLst/>
                <a:gdLst>
                  <a:gd name="T0" fmla="*/ 62 w 65"/>
                  <a:gd name="T1" fmla="*/ 29 h 29"/>
                  <a:gd name="T2" fmla="*/ 65 w 65"/>
                  <a:gd name="T3" fmla="*/ 0 h 29"/>
                  <a:gd name="T4" fmla="*/ 0 w 65"/>
                  <a:gd name="T5" fmla="*/ 0 h 29"/>
                  <a:gd name="T6" fmla="*/ 2 w 65"/>
                  <a:gd name="T7" fmla="*/ 29 h 29"/>
                  <a:gd name="T8" fmla="*/ 62 w 65"/>
                  <a:gd name="T9" fmla="*/ 29 h 29"/>
                </a:gdLst>
                <a:ahLst/>
                <a:cxnLst>
                  <a:cxn ang="0">
                    <a:pos x="T0" y="T1"/>
                  </a:cxn>
                  <a:cxn ang="0">
                    <a:pos x="T2" y="T3"/>
                  </a:cxn>
                  <a:cxn ang="0">
                    <a:pos x="T4" y="T5"/>
                  </a:cxn>
                  <a:cxn ang="0">
                    <a:pos x="T6" y="T7"/>
                  </a:cxn>
                  <a:cxn ang="0">
                    <a:pos x="T8" y="T9"/>
                  </a:cxn>
                </a:cxnLst>
                <a:rect l="0" t="0" r="r" b="b"/>
                <a:pathLst>
                  <a:path w="65" h="29">
                    <a:moveTo>
                      <a:pt x="62" y="29"/>
                    </a:moveTo>
                    <a:lnTo>
                      <a:pt x="65" y="0"/>
                    </a:lnTo>
                    <a:lnTo>
                      <a:pt x="0" y="0"/>
                    </a:lnTo>
                    <a:lnTo>
                      <a:pt x="2" y="29"/>
                    </a:lnTo>
                    <a:lnTo>
                      <a:pt x="62" y="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88" name="Freeform 22"/>
              <p:cNvSpPr>
                <a:spLocks/>
              </p:cNvSpPr>
              <p:nvPr/>
            </p:nvSpPr>
            <p:spPr bwMode="auto">
              <a:xfrm>
                <a:off x="3376706" y="997418"/>
                <a:ext cx="114300" cy="77787"/>
              </a:xfrm>
              <a:custGeom>
                <a:avLst/>
                <a:gdLst>
                  <a:gd name="T0" fmla="*/ 0 w 72"/>
                  <a:gd name="T1" fmla="*/ 49 h 49"/>
                  <a:gd name="T2" fmla="*/ 60 w 72"/>
                  <a:gd name="T3" fmla="*/ 49 h 49"/>
                  <a:gd name="T4" fmla="*/ 72 w 72"/>
                  <a:gd name="T5" fmla="*/ 0 h 49"/>
                  <a:gd name="T6" fmla="*/ 4 w 72"/>
                  <a:gd name="T7" fmla="*/ 0 h 49"/>
                  <a:gd name="T8" fmla="*/ 0 w 72"/>
                  <a:gd name="T9" fmla="*/ 49 h 49"/>
                </a:gdLst>
                <a:ahLst/>
                <a:cxnLst>
                  <a:cxn ang="0">
                    <a:pos x="T0" y="T1"/>
                  </a:cxn>
                  <a:cxn ang="0">
                    <a:pos x="T2" y="T3"/>
                  </a:cxn>
                  <a:cxn ang="0">
                    <a:pos x="T4" y="T5"/>
                  </a:cxn>
                  <a:cxn ang="0">
                    <a:pos x="T6" y="T7"/>
                  </a:cxn>
                  <a:cxn ang="0">
                    <a:pos x="T8" y="T9"/>
                  </a:cxn>
                </a:cxnLst>
                <a:rect l="0" t="0" r="r" b="b"/>
                <a:pathLst>
                  <a:path w="72" h="49">
                    <a:moveTo>
                      <a:pt x="0" y="49"/>
                    </a:moveTo>
                    <a:lnTo>
                      <a:pt x="60" y="49"/>
                    </a:lnTo>
                    <a:lnTo>
                      <a:pt x="72" y="0"/>
                    </a:lnTo>
                    <a:lnTo>
                      <a:pt x="4" y="0"/>
                    </a:lnTo>
                    <a:lnTo>
                      <a:pt x="0" y="4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89" name="Freeform 23"/>
              <p:cNvSpPr>
                <a:spLocks/>
              </p:cNvSpPr>
              <p:nvPr/>
            </p:nvSpPr>
            <p:spPr bwMode="auto">
              <a:xfrm>
                <a:off x="3151281" y="1089493"/>
                <a:ext cx="95250" cy="46037"/>
              </a:xfrm>
              <a:custGeom>
                <a:avLst/>
                <a:gdLst>
                  <a:gd name="T0" fmla="*/ 0 w 60"/>
                  <a:gd name="T1" fmla="*/ 0 h 29"/>
                  <a:gd name="T2" fmla="*/ 6 w 60"/>
                  <a:gd name="T3" fmla="*/ 29 h 29"/>
                  <a:gd name="T4" fmla="*/ 60 w 60"/>
                  <a:gd name="T5" fmla="*/ 29 h 29"/>
                  <a:gd name="T6" fmla="*/ 57 w 60"/>
                  <a:gd name="T7" fmla="*/ 0 h 29"/>
                  <a:gd name="T8" fmla="*/ 0 w 60"/>
                  <a:gd name="T9" fmla="*/ 0 h 29"/>
                </a:gdLst>
                <a:ahLst/>
                <a:cxnLst>
                  <a:cxn ang="0">
                    <a:pos x="T0" y="T1"/>
                  </a:cxn>
                  <a:cxn ang="0">
                    <a:pos x="T2" y="T3"/>
                  </a:cxn>
                  <a:cxn ang="0">
                    <a:pos x="T4" y="T5"/>
                  </a:cxn>
                  <a:cxn ang="0">
                    <a:pos x="T6" y="T7"/>
                  </a:cxn>
                  <a:cxn ang="0">
                    <a:pos x="T8" y="T9"/>
                  </a:cxn>
                </a:cxnLst>
                <a:rect l="0" t="0" r="r" b="b"/>
                <a:pathLst>
                  <a:path w="60" h="29">
                    <a:moveTo>
                      <a:pt x="0" y="0"/>
                    </a:moveTo>
                    <a:lnTo>
                      <a:pt x="6" y="29"/>
                    </a:lnTo>
                    <a:lnTo>
                      <a:pt x="60" y="29"/>
                    </a:lnTo>
                    <a:lnTo>
                      <a:pt x="57" y="0"/>
                    </a:lnTo>
                    <a:lnTo>
                      <a:pt x="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90" name="Freeform 24"/>
              <p:cNvSpPr>
                <a:spLocks/>
              </p:cNvSpPr>
              <p:nvPr/>
            </p:nvSpPr>
            <p:spPr bwMode="auto">
              <a:xfrm>
                <a:off x="3371943" y="1089493"/>
                <a:ext cx="95250" cy="46037"/>
              </a:xfrm>
              <a:custGeom>
                <a:avLst/>
                <a:gdLst>
                  <a:gd name="T0" fmla="*/ 60 w 60"/>
                  <a:gd name="T1" fmla="*/ 0 h 29"/>
                  <a:gd name="T2" fmla="*/ 3 w 60"/>
                  <a:gd name="T3" fmla="*/ 0 h 29"/>
                  <a:gd name="T4" fmla="*/ 0 w 60"/>
                  <a:gd name="T5" fmla="*/ 29 h 29"/>
                  <a:gd name="T6" fmla="*/ 53 w 60"/>
                  <a:gd name="T7" fmla="*/ 29 h 29"/>
                  <a:gd name="T8" fmla="*/ 60 w 60"/>
                  <a:gd name="T9" fmla="*/ 0 h 29"/>
                </a:gdLst>
                <a:ahLst/>
                <a:cxnLst>
                  <a:cxn ang="0">
                    <a:pos x="T0" y="T1"/>
                  </a:cxn>
                  <a:cxn ang="0">
                    <a:pos x="T2" y="T3"/>
                  </a:cxn>
                  <a:cxn ang="0">
                    <a:pos x="T4" y="T5"/>
                  </a:cxn>
                  <a:cxn ang="0">
                    <a:pos x="T6" y="T7"/>
                  </a:cxn>
                  <a:cxn ang="0">
                    <a:pos x="T8" y="T9"/>
                  </a:cxn>
                </a:cxnLst>
                <a:rect l="0" t="0" r="r" b="b"/>
                <a:pathLst>
                  <a:path w="60" h="29">
                    <a:moveTo>
                      <a:pt x="60" y="0"/>
                    </a:moveTo>
                    <a:lnTo>
                      <a:pt x="3" y="0"/>
                    </a:lnTo>
                    <a:lnTo>
                      <a:pt x="0" y="29"/>
                    </a:lnTo>
                    <a:lnTo>
                      <a:pt x="53" y="29"/>
                    </a:lnTo>
                    <a:lnTo>
                      <a:pt x="6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91" name="Freeform 25"/>
              <p:cNvSpPr>
                <a:spLocks/>
              </p:cNvSpPr>
              <p:nvPr/>
            </p:nvSpPr>
            <p:spPr bwMode="auto">
              <a:xfrm>
                <a:off x="3384643" y="860893"/>
                <a:ext cx="231775" cy="123825"/>
              </a:xfrm>
              <a:custGeom>
                <a:avLst/>
                <a:gdLst>
                  <a:gd name="T0" fmla="*/ 73 w 107"/>
                  <a:gd name="T1" fmla="*/ 0 h 57"/>
                  <a:gd name="T2" fmla="*/ 67 w 107"/>
                  <a:gd name="T3" fmla="*/ 1 h 57"/>
                  <a:gd name="T4" fmla="*/ 65 w 107"/>
                  <a:gd name="T5" fmla="*/ 3 h 57"/>
                  <a:gd name="T6" fmla="*/ 37 w 107"/>
                  <a:gd name="T7" fmla="*/ 31 h 57"/>
                  <a:gd name="T8" fmla="*/ 35 w 107"/>
                  <a:gd name="T9" fmla="*/ 34 h 57"/>
                  <a:gd name="T10" fmla="*/ 2 w 107"/>
                  <a:gd name="T11" fmla="*/ 34 h 57"/>
                  <a:gd name="T12" fmla="*/ 0 w 107"/>
                  <a:gd name="T13" fmla="*/ 57 h 57"/>
                  <a:gd name="T14" fmla="*/ 51 w 107"/>
                  <a:gd name="T15" fmla="*/ 57 h 57"/>
                  <a:gd name="T16" fmla="*/ 55 w 107"/>
                  <a:gd name="T17" fmla="*/ 42 h 57"/>
                  <a:gd name="T18" fmla="*/ 77 w 107"/>
                  <a:gd name="T19" fmla="*/ 21 h 57"/>
                  <a:gd name="T20" fmla="*/ 94 w 107"/>
                  <a:gd name="T21" fmla="*/ 21 h 57"/>
                  <a:gd name="T22" fmla="*/ 94 w 107"/>
                  <a:gd name="T23" fmla="*/ 0 h 57"/>
                  <a:gd name="T24" fmla="*/ 73 w 107"/>
                  <a:gd name="T25"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7" h="57">
                    <a:moveTo>
                      <a:pt x="73" y="0"/>
                    </a:moveTo>
                    <a:cubicBezTo>
                      <a:pt x="71" y="0"/>
                      <a:pt x="69" y="0"/>
                      <a:pt x="67" y="1"/>
                    </a:cubicBezTo>
                    <a:cubicBezTo>
                      <a:pt x="66" y="2"/>
                      <a:pt x="66" y="3"/>
                      <a:pt x="65" y="3"/>
                    </a:cubicBezTo>
                    <a:cubicBezTo>
                      <a:pt x="56" y="13"/>
                      <a:pt x="47" y="22"/>
                      <a:pt x="37" y="31"/>
                    </a:cubicBezTo>
                    <a:cubicBezTo>
                      <a:pt x="36" y="32"/>
                      <a:pt x="36" y="33"/>
                      <a:pt x="35" y="34"/>
                    </a:cubicBezTo>
                    <a:cubicBezTo>
                      <a:pt x="2" y="34"/>
                      <a:pt x="2" y="34"/>
                      <a:pt x="2" y="34"/>
                    </a:cubicBezTo>
                    <a:cubicBezTo>
                      <a:pt x="0" y="57"/>
                      <a:pt x="0" y="57"/>
                      <a:pt x="0" y="57"/>
                    </a:cubicBezTo>
                    <a:cubicBezTo>
                      <a:pt x="51" y="57"/>
                      <a:pt x="51" y="57"/>
                      <a:pt x="51" y="57"/>
                    </a:cubicBezTo>
                    <a:cubicBezTo>
                      <a:pt x="55" y="42"/>
                      <a:pt x="55" y="42"/>
                      <a:pt x="55" y="42"/>
                    </a:cubicBezTo>
                    <a:cubicBezTo>
                      <a:pt x="62" y="35"/>
                      <a:pt x="69" y="27"/>
                      <a:pt x="77" y="21"/>
                    </a:cubicBezTo>
                    <a:cubicBezTo>
                      <a:pt x="94" y="21"/>
                      <a:pt x="94" y="21"/>
                      <a:pt x="94" y="21"/>
                    </a:cubicBezTo>
                    <a:cubicBezTo>
                      <a:pt x="107" y="21"/>
                      <a:pt x="107" y="0"/>
                      <a:pt x="94" y="0"/>
                    </a:cubicBezTo>
                    <a:lnTo>
                      <a:pt x="73"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92" name="Freeform 26"/>
              <p:cNvSpPr>
                <a:spLocks/>
              </p:cNvSpPr>
              <p:nvPr/>
            </p:nvSpPr>
            <p:spPr bwMode="auto">
              <a:xfrm>
                <a:off x="3243356" y="933918"/>
                <a:ext cx="130175" cy="50800"/>
              </a:xfrm>
              <a:custGeom>
                <a:avLst/>
                <a:gdLst>
                  <a:gd name="T0" fmla="*/ 3 w 82"/>
                  <a:gd name="T1" fmla="*/ 32 h 32"/>
                  <a:gd name="T2" fmla="*/ 79 w 82"/>
                  <a:gd name="T3" fmla="*/ 32 h 32"/>
                  <a:gd name="T4" fmla="*/ 82 w 82"/>
                  <a:gd name="T5" fmla="*/ 0 h 32"/>
                  <a:gd name="T6" fmla="*/ 0 w 82"/>
                  <a:gd name="T7" fmla="*/ 0 h 32"/>
                  <a:gd name="T8" fmla="*/ 3 w 82"/>
                  <a:gd name="T9" fmla="*/ 32 h 32"/>
                </a:gdLst>
                <a:ahLst/>
                <a:cxnLst>
                  <a:cxn ang="0">
                    <a:pos x="T0" y="T1"/>
                  </a:cxn>
                  <a:cxn ang="0">
                    <a:pos x="T2" y="T3"/>
                  </a:cxn>
                  <a:cxn ang="0">
                    <a:pos x="T4" y="T5"/>
                  </a:cxn>
                  <a:cxn ang="0">
                    <a:pos x="T6" y="T7"/>
                  </a:cxn>
                  <a:cxn ang="0">
                    <a:pos x="T8" y="T9"/>
                  </a:cxn>
                </a:cxnLst>
                <a:rect l="0" t="0" r="r" b="b"/>
                <a:pathLst>
                  <a:path w="82" h="32">
                    <a:moveTo>
                      <a:pt x="3" y="32"/>
                    </a:moveTo>
                    <a:lnTo>
                      <a:pt x="79" y="32"/>
                    </a:lnTo>
                    <a:lnTo>
                      <a:pt x="82" y="0"/>
                    </a:lnTo>
                    <a:lnTo>
                      <a:pt x="0" y="0"/>
                    </a:lnTo>
                    <a:lnTo>
                      <a:pt x="3" y="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93" name="Freeform 27"/>
              <p:cNvSpPr>
                <a:spLocks/>
              </p:cNvSpPr>
              <p:nvPr/>
            </p:nvSpPr>
            <p:spPr bwMode="auto">
              <a:xfrm>
                <a:off x="3127468" y="997418"/>
                <a:ext cx="114300" cy="77787"/>
              </a:xfrm>
              <a:custGeom>
                <a:avLst/>
                <a:gdLst>
                  <a:gd name="T0" fmla="*/ 72 w 72"/>
                  <a:gd name="T1" fmla="*/ 49 h 49"/>
                  <a:gd name="T2" fmla="*/ 68 w 72"/>
                  <a:gd name="T3" fmla="*/ 0 h 49"/>
                  <a:gd name="T4" fmla="*/ 0 w 72"/>
                  <a:gd name="T5" fmla="*/ 0 h 49"/>
                  <a:gd name="T6" fmla="*/ 12 w 72"/>
                  <a:gd name="T7" fmla="*/ 49 h 49"/>
                  <a:gd name="T8" fmla="*/ 72 w 72"/>
                  <a:gd name="T9" fmla="*/ 49 h 49"/>
                </a:gdLst>
                <a:ahLst/>
                <a:cxnLst>
                  <a:cxn ang="0">
                    <a:pos x="T0" y="T1"/>
                  </a:cxn>
                  <a:cxn ang="0">
                    <a:pos x="T2" y="T3"/>
                  </a:cxn>
                  <a:cxn ang="0">
                    <a:pos x="T4" y="T5"/>
                  </a:cxn>
                  <a:cxn ang="0">
                    <a:pos x="T6" y="T7"/>
                  </a:cxn>
                  <a:cxn ang="0">
                    <a:pos x="T8" y="T9"/>
                  </a:cxn>
                </a:cxnLst>
                <a:rect l="0" t="0" r="r" b="b"/>
                <a:pathLst>
                  <a:path w="72" h="49">
                    <a:moveTo>
                      <a:pt x="72" y="49"/>
                    </a:moveTo>
                    <a:lnTo>
                      <a:pt x="68" y="0"/>
                    </a:lnTo>
                    <a:lnTo>
                      <a:pt x="0" y="0"/>
                    </a:lnTo>
                    <a:lnTo>
                      <a:pt x="12" y="49"/>
                    </a:lnTo>
                    <a:lnTo>
                      <a:pt x="72" y="4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94" name="Freeform 28"/>
              <p:cNvSpPr>
                <a:spLocks/>
              </p:cNvSpPr>
              <p:nvPr/>
            </p:nvSpPr>
            <p:spPr bwMode="auto">
              <a:xfrm>
                <a:off x="3110006" y="933918"/>
                <a:ext cx="123825" cy="50800"/>
              </a:xfrm>
              <a:custGeom>
                <a:avLst/>
                <a:gdLst>
                  <a:gd name="T0" fmla="*/ 0 w 78"/>
                  <a:gd name="T1" fmla="*/ 0 h 32"/>
                  <a:gd name="T2" fmla="*/ 8 w 78"/>
                  <a:gd name="T3" fmla="*/ 32 h 32"/>
                  <a:gd name="T4" fmla="*/ 78 w 78"/>
                  <a:gd name="T5" fmla="*/ 32 h 32"/>
                  <a:gd name="T6" fmla="*/ 75 w 78"/>
                  <a:gd name="T7" fmla="*/ 0 h 32"/>
                  <a:gd name="T8" fmla="*/ 0 w 78"/>
                  <a:gd name="T9" fmla="*/ 0 h 32"/>
                </a:gdLst>
                <a:ahLst/>
                <a:cxnLst>
                  <a:cxn ang="0">
                    <a:pos x="T0" y="T1"/>
                  </a:cxn>
                  <a:cxn ang="0">
                    <a:pos x="T2" y="T3"/>
                  </a:cxn>
                  <a:cxn ang="0">
                    <a:pos x="T4" y="T5"/>
                  </a:cxn>
                  <a:cxn ang="0">
                    <a:pos x="T6" y="T7"/>
                  </a:cxn>
                  <a:cxn ang="0">
                    <a:pos x="T8" y="T9"/>
                  </a:cxn>
                </a:cxnLst>
                <a:rect l="0" t="0" r="r" b="b"/>
                <a:pathLst>
                  <a:path w="78" h="32">
                    <a:moveTo>
                      <a:pt x="0" y="0"/>
                    </a:moveTo>
                    <a:lnTo>
                      <a:pt x="8" y="32"/>
                    </a:lnTo>
                    <a:lnTo>
                      <a:pt x="78" y="32"/>
                    </a:lnTo>
                    <a:lnTo>
                      <a:pt x="75" y="0"/>
                    </a:lnTo>
                    <a:lnTo>
                      <a:pt x="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95" name="Freeform 29"/>
              <p:cNvSpPr>
                <a:spLocks/>
              </p:cNvSpPr>
              <p:nvPr/>
            </p:nvSpPr>
            <p:spPr bwMode="auto">
              <a:xfrm>
                <a:off x="3249706" y="997418"/>
                <a:ext cx="117475" cy="77787"/>
              </a:xfrm>
              <a:custGeom>
                <a:avLst/>
                <a:gdLst>
                  <a:gd name="T0" fmla="*/ 74 w 74"/>
                  <a:gd name="T1" fmla="*/ 0 h 49"/>
                  <a:gd name="T2" fmla="*/ 0 w 74"/>
                  <a:gd name="T3" fmla="*/ 0 h 49"/>
                  <a:gd name="T4" fmla="*/ 5 w 74"/>
                  <a:gd name="T5" fmla="*/ 49 h 49"/>
                  <a:gd name="T6" fmla="*/ 71 w 74"/>
                  <a:gd name="T7" fmla="*/ 49 h 49"/>
                  <a:gd name="T8" fmla="*/ 74 w 74"/>
                  <a:gd name="T9" fmla="*/ 0 h 49"/>
                </a:gdLst>
                <a:ahLst/>
                <a:cxnLst>
                  <a:cxn ang="0">
                    <a:pos x="T0" y="T1"/>
                  </a:cxn>
                  <a:cxn ang="0">
                    <a:pos x="T2" y="T3"/>
                  </a:cxn>
                  <a:cxn ang="0">
                    <a:pos x="T4" y="T5"/>
                  </a:cxn>
                  <a:cxn ang="0">
                    <a:pos x="T6" y="T7"/>
                  </a:cxn>
                  <a:cxn ang="0">
                    <a:pos x="T8" y="T9"/>
                  </a:cxn>
                </a:cxnLst>
                <a:rect l="0" t="0" r="r" b="b"/>
                <a:pathLst>
                  <a:path w="74" h="49">
                    <a:moveTo>
                      <a:pt x="74" y="0"/>
                    </a:moveTo>
                    <a:lnTo>
                      <a:pt x="0" y="0"/>
                    </a:lnTo>
                    <a:lnTo>
                      <a:pt x="5" y="49"/>
                    </a:lnTo>
                    <a:lnTo>
                      <a:pt x="71" y="49"/>
                    </a:lnTo>
                    <a:lnTo>
                      <a:pt x="74"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96" name="Oval 30"/>
              <p:cNvSpPr>
                <a:spLocks noChangeArrowheads="1"/>
              </p:cNvSpPr>
              <p:nvPr/>
            </p:nvSpPr>
            <p:spPr bwMode="auto">
              <a:xfrm>
                <a:off x="3168743" y="1148230"/>
                <a:ext cx="77788" cy="76200"/>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97" name="Oval 232"/>
              <p:cNvSpPr>
                <a:spLocks noChangeArrowheads="1"/>
              </p:cNvSpPr>
              <p:nvPr/>
            </p:nvSpPr>
            <p:spPr bwMode="auto">
              <a:xfrm>
                <a:off x="3371943" y="1148230"/>
                <a:ext cx="77788" cy="76200"/>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98" name="Freeform 233"/>
              <p:cNvSpPr>
                <a:spLocks/>
              </p:cNvSpPr>
              <p:nvPr/>
            </p:nvSpPr>
            <p:spPr bwMode="auto">
              <a:xfrm>
                <a:off x="3079843" y="683093"/>
                <a:ext cx="255588" cy="225425"/>
              </a:xfrm>
              <a:custGeom>
                <a:avLst/>
                <a:gdLst>
                  <a:gd name="T0" fmla="*/ 61 w 118"/>
                  <a:gd name="T1" fmla="*/ 81 h 104"/>
                  <a:gd name="T2" fmla="*/ 52 w 118"/>
                  <a:gd name="T3" fmla="*/ 90 h 104"/>
                  <a:gd name="T4" fmla="*/ 118 w 118"/>
                  <a:gd name="T5" fmla="*/ 104 h 104"/>
                  <a:gd name="T6" fmla="*/ 105 w 118"/>
                  <a:gd name="T7" fmla="*/ 38 h 104"/>
                  <a:gd name="T8" fmla="*/ 96 w 118"/>
                  <a:gd name="T9" fmla="*/ 47 h 104"/>
                  <a:gd name="T10" fmla="*/ 0 w 118"/>
                  <a:gd name="T11" fmla="*/ 38 h 104"/>
                  <a:gd name="T12" fmla="*/ 61 w 118"/>
                  <a:gd name="T13" fmla="*/ 81 h 104"/>
                </a:gdLst>
                <a:ahLst/>
                <a:cxnLst>
                  <a:cxn ang="0">
                    <a:pos x="T0" y="T1"/>
                  </a:cxn>
                  <a:cxn ang="0">
                    <a:pos x="T2" y="T3"/>
                  </a:cxn>
                  <a:cxn ang="0">
                    <a:pos x="T4" y="T5"/>
                  </a:cxn>
                  <a:cxn ang="0">
                    <a:pos x="T6" y="T7"/>
                  </a:cxn>
                  <a:cxn ang="0">
                    <a:pos x="T8" y="T9"/>
                  </a:cxn>
                  <a:cxn ang="0">
                    <a:pos x="T10" y="T11"/>
                  </a:cxn>
                  <a:cxn ang="0">
                    <a:pos x="T12" y="T13"/>
                  </a:cxn>
                </a:cxnLst>
                <a:rect l="0" t="0" r="r" b="b"/>
                <a:pathLst>
                  <a:path w="118" h="104">
                    <a:moveTo>
                      <a:pt x="61" y="81"/>
                    </a:moveTo>
                    <a:cubicBezTo>
                      <a:pt x="52" y="90"/>
                      <a:pt x="52" y="90"/>
                      <a:pt x="52" y="90"/>
                    </a:cubicBezTo>
                    <a:cubicBezTo>
                      <a:pt x="118" y="104"/>
                      <a:pt x="118" y="104"/>
                      <a:pt x="118" y="104"/>
                    </a:cubicBezTo>
                    <a:cubicBezTo>
                      <a:pt x="105" y="38"/>
                      <a:pt x="105" y="38"/>
                      <a:pt x="105" y="38"/>
                    </a:cubicBezTo>
                    <a:cubicBezTo>
                      <a:pt x="96" y="47"/>
                      <a:pt x="96" y="47"/>
                      <a:pt x="96" y="47"/>
                    </a:cubicBezTo>
                    <a:cubicBezTo>
                      <a:pt x="51" y="0"/>
                      <a:pt x="0" y="38"/>
                      <a:pt x="0" y="38"/>
                    </a:cubicBezTo>
                    <a:cubicBezTo>
                      <a:pt x="0" y="38"/>
                      <a:pt x="24" y="43"/>
                      <a:pt x="61" y="81"/>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grpSp>
        <p:sp>
          <p:nvSpPr>
            <p:cNvPr id="99" name="Text Placeholder 5"/>
            <p:cNvSpPr txBox="1">
              <a:spLocks/>
            </p:cNvSpPr>
            <p:nvPr/>
          </p:nvSpPr>
          <p:spPr>
            <a:xfrm>
              <a:off x="1500197" y="3846786"/>
              <a:ext cx="3566082" cy="547980"/>
            </a:xfrm>
            <a:prstGeom prst="rect">
              <a:avLst/>
            </a:prstGeom>
          </p:spPr>
          <p:txBody>
            <a:bodyPr vert="horz" lIns="91440" tIns="45720" rIns="91440" bIns="45720" rtlCol="0">
              <a:no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srgbClr val="000000"/>
                  </a:solidFill>
                  <a:effectLst/>
                  <a:uLnTx/>
                  <a:uFillTx/>
                  <a:latin typeface="Roboto Condensed Light"/>
                  <a:ea typeface="Open Sans Light" panose="020B0306030504020204" pitchFamily="34" charset="0"/>
                  <a:cs typeface="Open Sans Light" panose="020B0306030504020204" pitchFamily="34" charset="0"/>
                </a:rPr>
                <a:t>Current t</a:t>
              </a:r>
              <a:r>
                <a:rPr kumimoji="0" lang="en-GB" sz="1400" b="0" i="0" u="none" strike="noStrike" kern="1200" cap="none" spc="0" normalizeH="0" baseline="0" noProof="0" dirty="0" err="1">
                  <a:ln>
                    <a:noFill/>
                  </a:ln>
                  <a:solidFill>
                    <a:srgbClr val="000000"/>
                  </a:solidFill>
                  <a:effectLst/>
                  <a:uLnTx/>
                  <a:uFillTx/>
                  <a:latin typeface="Roboto Condensed Light"/>
                  <a:ea typeface="Open Sans Light" panose="020B0306030504020204" pitchFamily="34" charset="0"/>
                  <a:cs typeface="Open Sans Light" panose="020B0306030504020204" pitchFamily="34" charset="0"/>
                </a:rPr>
                <a:t>ree</a:t>
              </a:r>
              <a:r>
                <a:rPr kumimoji="0" lang="en-GB" sz="1400" b="0" i="0" u="none" strike="noStrike" kern="1200" cap="none" spc="0" normalizeH="0" baseline="0" noProof="0" dirty="0">
                  <a:ln>
                    <a:noFill/>
                  </a:ln>
                  <a:solidFill>
                    <a:srgbClr val="000000"/>
                  </a:solidFill>
                  <a:effectLst/>
                  <a:uLnTx/>
                  <a:uFillTx/>
                  <a:latin typeface="Roboto Condensed Light"/>
                  <a:ea typeface="Open Sans Light" panose="020B0306030504020204" pitchFamily="34" charset="0"/>
                  <a:cs typeface="Open Sans Light" panose="020B0306030504020204" pitchFamily="34" charset="0"/>
                </a:rPr>
                <a:t> mass data is used to calculate CO</a:t>
              </a:r>
              <a:r>
                <a:rPr kumimoji="0" lang="en-GB" sz="1400" b="0" i="0" u="none" strike="noStrike" kern="1200" cap="none" spc="0" normalizeH="0" baseline="-25000" noProof="0" dirty="0">
                  <a:ln>
                    <a:noFill/>
                  </a:ln>
                  <a:solidFill>
                    <a:srgbClr val="000000"/>
                  </a:solidFill>
                  <a:effectLst/>
                  <a:uLnTx/>
                  <a:uFillTx/>
                  <a:latin typeface="Roboto Condensed Light"/>
                  <a:ea typeface="Open Sans Light" panose="020B0306030504020204" pitchFamily="34" charset="0"/>
                  <a:cs typeface="Open Sans Light" panose="020B0306030504020204" pitchFamily="34" charset="0"/>
                </a:rPr>
                <a:t>2</a:t>
              </a:r>
              <a:r>
                <a:rPr kumimoji="0" lang="en-GB" sz="1400" b="0" i="0" u="none" strike="noStrike" kern="1200" cap="none" spc="0" normalizeH="0" baseline="0" noProof="0" dirty="0">
                  <a:ln>
                    <a:noFill/>
                  </a:ln>
                  <a:solidFill>
                    <a:srgbClr val="000000"/>
                  </a:solidFill>
                  <a:effectLst/>
                  <a:uLnTx/>
                  <a:uFillTx/>
                  <a:latin typeface="Roboto Condensed Light"/>
                  <a:ea typeface="Open Sans Light" panose="020B0306030504020204" pitchFamily="34" charset="0"/>
                  <a:cs typeface="Open Sans Light" panose="020B0306030504020204" pitchFamily="34" charset="0"/>
                </a:rPr>
                <a:t> stored in the trees annually. This translates into a carbon </a:t>
              </a:r>
              <a:r>
                <a:rPr lang="en-US" sz="1400" dirty="0">
                  <a:solidFill>
                    <a:srgbClr val="000000"/>
                  </a:solidFill>
                  <a:latin typeface="Roboto Condensed Light"/>
                  <a:ea typeface="Open Sans Light" panose="020B0306030504020204" pitchFamily="34" charset="0"/>
                  <a:cs typeface="Open Sans Light" panose="020B0306030504020204" pitchFamily="34" charset="0"/>
                </a:rPr>
                <a:t>value</a:t>
              </a:r>
              <a:r>
                <a:rPr kumimoji="0" lang="en-GB" sz="1400" b="0" i="0" u="none" strike="noStrike" kern="1200" cap="none" spc="0" normalizeH="0" baseline="0" noProof="0" dirty="0">
                  <a:ln>
                    <a:noFill/>
                  </a:ln>
                  <a:solidFill>
                    <a:srgbClr val="000000"/>
                  </a:solidFill>
                  <a:effectLst/>
                  <a:uLnTx/>
                  <a:uFillTx/>
                  <a:latin typeface="Roboto Condensed Light"/>
                  <a:ea typeface="Open Sans Light" panose="020B0306030504020204" pitchFamily="34" charset="0"/>
                  <a:cs typeface="Open Sans Light" panose="020B0306030504020204" pitchFamily="34" charset="0"/>
                </a:rPr>
                <a:t> (less any credits previously claimed on the tree) </a:t>
              </a:r>
            </a:p>
          </p:txBody>
        </p:sp>
        <p:sp>
          <p:nvSpPr>
            <p:cNvPr id="100" name="TextBox 9"/>
            <p:cNvSpPr txBox="1"/>
            <p:nvPr/>
          </p:nvSpPr>
          <p:spPr>
            <a:xfrm>
              <a:off x="1500470" y="3637045"/>
              <a:ext cx="3579530"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d-ID" sz="1600" b="1" i="0" u="none" strike="noStrike" kern="0" cap="none" spc="0" normalizeH="0" baseline="0" noProof="0" dirty="0">
                  <a:ln>
                    <a:noFill/>
                  </a:ln>
                  <a:solidFill>
                    <a:srgbClr val="000000"/>
                  </a:solidFill>
                  <a:effectLst/>
                  <a:uLnTx/>
                  <a:uFillTx/>
                </a:rPr>
                <a:t>Quantification</a:t>
              </a:r>
            </a:p>
          </p:txBody>
        </p:sp>
        <p:grpSp>
          <p:nvGrpSpPr>
            <p:cNvPr id="101" name="Group 73"/>
            <p:cNvGrpSpPr>
              <a:grpSpLocks noChangeAspect="1"/>
            </p:cNvGrpSpPr>
            <p:nvPr/>
          </p:nvGrpSpPr>
          <p:grpSpPr bwMode="auto">
            <a:xfrm>
              <a:off x="804408" y="5219700"/>
              <a:ext cx="351435" cy="253451"/>
              <a:chOff x="6286" y="1831"/>
              <a:chExt cx="269" cy="194"/>
            </a:xfrm>
            <a:solidFill>
              <a:srgbClr val="FFFFFF"/>
            </a:solidFill>
          </p:grpSpPr>
          <p:sp>
            <p:nvSpPr>
              <p:cNvPr id="102" name="Rectangle 74"/>
              <p:cNvSpPr>
                <a:spLocks noChangeArrowheads="1"/>
              </p:cNvSpPr>
              <p:nvPr/>
            </p:nvSpPr>
            <p:spPr bwMode="auto">
              <a:xfrm>
                <a:off x="6286" y="1927"/>
                <a:ext cx="49" cy="9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srgbClr val="000000"/>
                  </a:solidFill>
                  <a:effectLst/>
                  <a:uLnTx/>
                  <a:uFillTx/>
                </a:endParaRPr>
              </a:p>
            </p:txBody>
          </p:sp>
          <p:sp>
            <p:nvSpPr>
              <p:cNvPr id="103" name="Rectangle 75"/>
              <p:cNvSpPr>
                <a:spLocks noChangeArrowheads="1"/>
              </p:cNvSpPr>
              <p:nvPr/>
            </p:nvSpPr>
            <p:spPr bwMode="auto">
              <a:xfrm>
                <a:off x="6286" y="1927"/>
                <a:ext cx="49" cy="9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srgbClr val="000000"/>
                  </a:solidFill>
                  <a:effectLst/>
                  <a:uLnTx/>
                  <a:uFillTx/>
                </a:endParaRPr>
              </a:p>
            </p:txBody>
          </p:sp>
          <p:sp>
            <p:nvSpPr>
              <p:cNvPr id="104" name="Rectangle 76"/>
              <p:cNvSpPr>
                <a:spLocks noChangeArrowheads="1"/>
              </p:cNvSpPr>
              <p:nvPr/>
            </p:nvSpPr>
            <p:spPr bwMode="auto">
              <a:xfrm>
                <a:off x="6359" y="1895"/>
                <a:ext cx="49" cy="130"/>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srgbClr val="000000"/>
                  </a:solidFill>
                  <a:effectLst/>
                  <a:uLnTx/>
                  <a:uFillTx/>
                </a:endParaRPr>
              </a:p>
            </p:txBody>
          </p:sp>
          <p:sp>
            <p:nvSpPr>
              <p:cNvPr id="105" name="Rectangle 77"/>
              <p:cNvSpPr>
                <a:spLocks noChangeArrowheads="1"/>
              </p:cNvSpPr>
              <p:nvPr/>
            </p:nvSpPr>
            <p:spPr bwMode="auto">
              <a:xfrm>
                <a:off x="6359" y="1895"/>
                <a:ext cx="49" cy="130"/>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srgbClr val="000000"/>
                  </a:solidFill>
                  <a:effectLst/>
                  <a:uLnTx/>
                  <a:uFillTx/>
                </a:endParaRPr>
              </a:p>
            </p:txBody>
          </p:sp>
          <p:sp>
            <p:nvSpPr>
              <p:cNvPr id="106" name="Rectangle 78"/>
              <p:cNvSpPr>
                <a:spLocks noChangeArrowheads="1"/>
              </p:cNvSpPr>
              <p:nvPr/>
            </p:nvSpPr>
            <p:spPr bwMode="auto">
              <a:xfrm>
                <a:off x="6434" y="1868"/>
                <a:ext cx="49" cy="157"/>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srgbClr val="000000"/>
                  </a:solidFill>
                  <a:effectLst/>
                  <a:uLnTx/>
                  <a:uFillTx/>
                </a:endParaRPr>
              </a:p>
            </p:txBody>
          </p:sp>
          <p:sp>
            <p:nvSpPr>
              <p:cNvPr id="107" name="Rectangle 79"/>
              <p:cNvSpPr>
                <a:spLocks noChangeArrowheads="1"/>
              </p:cNvSpPr>
              <p:nvPr/>
            </p:nvSpPr>
            <p:spPr bwMode="auto">
              <a:xfrm>
                <a:off x="6434" y="1868"/>
                <a:ext cx="49" cy="157"/>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srgbClr val="000000"/>
                  </a:solidFill>
                  <a:effectLst/>
                  <a:uLnTx/>
                  <a:uFillTx/>
                </a:endParaRPr>
              </a:p>
            </p:txBody>
          </p:sp>
          <p:sp>
            <p:nvSpPr>
              <p:cNvPr id="108" name="Rectangle 80"/>
              <p:cNvSpPr>
                <a:spLocks noChangeArrowheads="1"/>
              </p:cNvSpPr>
              <p:nvPr/>
            </p:nvSpPr>
            <p:spPr bwMode="auto">
              <a:xfrm>
                <a:off x="6507" y="1831"/>
                <a:ext cx="48" cy="194"/>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srgbClr val="000000"/>
                  </a:solidFill>
                  <a:effectLst/>
                  <a:uLnTx/>
                  <a:uFillTx/>
                </a:endParaRPr>
              </a:p>
            </p:txBody>
          </p:sp>
          <p:sp>
            <p:nvSpPr>
              <p:cNvPr id="109" name="Rectangle 81"/>
              <p:cNvSpPr>
                <a:spLocks noChangeArrowheads="1"/>
              </p:cNvSpPr>
              <p:nvPr/>
            </p:nvSpPr>
            <p:spPr bwMode="auto">
              <a:xfrm>
                <a:off x="6507" y="1831"/>
                <a:ext cx="48" cy="194"/>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srgbClr val="000000"/>
                  </a:solidFill>
                  <a:effectLst/>
                  <a:uLnTx/>
                  <a:uFillTx/>
                </a:endParaRPr>
              </a:p>
            </p:txBody>
          </p:sp>
        </p:grpSp>
        <p:sp>
          <p:nvSpPr>
            <p:cNvPr id="110" name="Oval 11"/>
            <p:cNvSpPr>
              <a:spLocks noChangeAspect="1" noChangeArrowheads="1"/>
            </p:cNvSpPr>
            <p:nvPr/>
          </p:nvSpPr>
          <p:spPr bwMode="auto">
            <a:xfrm>
              <a:off x="679056" y="3999632"/>
              <a:ext cx="612000" cy="612001"/>
            </a:xfrm>
            <a:prstGeom prst="ellipse">
              <a:avLst/>
            </a:prstGeom>
            <a:solidFill>
              <a:srgbClr val="2C85AE"/>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srgbClr val="000000"/>
                </a:solidFill>
                <a:effectLst/>
                <a:uLnTx/>
                <a:uFillTx/>
              </a:endParaRPr>
            </a:p>
          </p:txBody>
        </p:sp>
        <p:sp>
          <p:nvSpPr>
            <p:cNvPr id="111" name="Freeform 101"/>
            <p:cNvSpPr>
              <a:spLocks noEditPoints="1"/>
            </p:cNvSpPr>
            <p:nvPr/>
          </p:nvSpPr>
          <p:spPr bwMode="auto">
            <a:xfrm>
              <a:off x="822224" y="4053592"/>
              <a:ext cx="322135" cy="433034"/>
            </a:xfrm>
            <a:custGeom>
              <a:avLst/>
              <a:gdLst>
                <a:gd name="T0" fmla="*/ 309 w 384"/>
                <a:gd name="T1" fmla="*/ 309 h 576"/>
                <a:gd name="T2" fmla="*/ 243 w 384"/>
                <a:gd name="T3" fmla="*/ 111 h 576"/>
                <a:gd name="T4" fmla="*/ 200 w 384"/>
                <a:gd name="T5" fmla="*/ 7 h 576"/>
                <a:gd name="T6" fmla="*/ 186 w 384"/>
                <a:gd name="T7" fmla="*/ 7 h 576"/>
                <a:gd name="T8" fmla="*/ 142 w 384"/>
                <a:gd name="T9" fmla="*/ 111 h 576"/>
                <a:gd name="T10" fmla="*/ 75 w 384"/>
                <a:gd name="T11" fmla="*/ 309 h 576"/>
                <a:gd name="T12" fmla="*/ 0 w 384"/>
                <a:gd name="T13" fmla="*/ 316 h 576"/>
                <a:gd name="T14" fmla="*/ 70 w 384"/>
                <a:gd name="T15" fmla="*/ 323 h 576"/>
                <a:gd name="T16" fmla="*/ 15 w 384"/>
                <a:gd name="T17" fmla="*/ 474 h 576"/>
                <a:gd name="T18" fmla="*/ 36 w 384"/>
                <a:gd name="T19" fmla="*/ 569 h 576"/>
                <a:gd name="T20" fmla="*/ 50 w 384"/>
                <a:gd name="T21" fmla="*/ 569 h 576"/>
                <a:gd name="T22" fmla="*/ 126 w 384"/>
                <a:gd name="T23" fmla="*/ 323 h 576"/>
                <a:gd name="T24" fmla="*/ 186 w 384"/>
                <a:gd name="T25" fmla="*/ 358 h 576"/>
                <a:gd name="T26" fmla="*/ 200 w 384"/>
                <a:gd name="T27" fmla="*/ 358 h 576"/>
                <a:gd name="T28" fmla="*/ 258 w 384"/>
                <a:gd name="T29" fmla="*/ 323 h 576"/>
                <a:gd name="T30" fmla="*/ 334 w 384"/>
                <a:gd name="T31" fmla="*/ 569 h 576"/>
                <a:gd name="T32" fmla="*/ 348 w 384"/>
                <a:gd name="T33" fmla="*/ 569 h 576"/>
                <a:gd name="T34" fmla="*/ 370 w 384"/>
                <a:gd name="T35" fmla="*/ 474 h 576"/>
                <a:gd name="T36" fmla="*/ 314 w 384"/>
                <a:gd name="T37" fmla="*/ 323 h 576"/>
                <a:gd name="T38" fmla="*/ 384 w 384"/>
                <a:gd name="T39" fmla="*/ 316 h 576"/>
                <a:gd name="T40" fmla="*/ 193 w 384"/>
                <a:gd name="T41" fmla="*/ 74 h 576"/>
                <a:gd name="T42" fmla="*/ 200 w 384"/>
                <a:gd name="T43" fmla="*/ 146 h 576"/>
                <a:gd name="T44" fmla="*/ 193 w 384"/>
                <a:gd name="T45" fmla="*/ 147 h 576"/>
                <a:gd name="T46" fmla="*/ 193 w 384"/>
                <a:gd name="T47" fmla="*/ 74 h 576"/>
                <a:gd name="T48" fmla="*/ 174 w 384"/>
                <a:gd name="T49" fmla="*/ 157 h 576"/>
                <a:gd name="T50" fmla="*/ 28 w 384"/>
                <a:gd name="T51" fmla="*/ 471 h 576"/>
                <a:gd name="T52" fmla="*/ 200 w 384"/>
                <a:gd name="T53" fmla="*/ 309 h 576"/>
                <a:gd name="T54" fmla="*/ 193 w 384"/>
                <a:gd name="T55" fmla="*/ 267 h 576"/>
                <a:gd name="T56" fmla="*/ 186 w 384"/>
                <a:gd name="T57" fmla="*/ 309 h 576"/>
                <a:gd name="T58" fmla="*/ 188 w 384"/>
                <a:gd name="T59" fmla="*/ 160 h 576"/>
                <a:gd name="T60" fmla="*/ 196 w 384"/>
                <a:gd name="T61" fmla="*/ 160 h 576"/>
                <a:gd name="T62" fmla="*/ 200 w 384"/>
                <a:gd name="T63" fmla="*/ 309 h 576"/>
                <a:gd name="T64" fmla="*/ 210 w 384"/>
                <a:gd name="T65" fmla="*/ 157 h 576"/>
                <a:gd name="T66" fmla="*/ 298 w 384"/>
                <a:gd name="T67" fmla="*/ 319 h 576"/>
                <a:gd name="T68" fmla="*/ 356 w 384"/>
                <a:gd name="T69" fmla="*/ 471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84" h="576">
                  <a:moveTo>
                    <a:pt x="377" y="309"/>
                  </a:moveTo>
                  <a:cubicBezTo>
                    <a:pt x="309" y="309"/>
                    <a:pt x="309" y="309"/>
                    <a:pt x="309" y="309"/>
                  </a:cubicBezTo>
                  <a:cubicBezTo>
                    <a:pt x="240" y="127"/>
                    <a:pt x="240" y="127"/>
                    <a:pt x="240" y="127"/>
                  </a:cubicBezTo>
                  <a:cubicBezTo>
                    <a:pt x="242" y="122"/>
                    <a:pt x="243" y="116"/>
                    <a:pt x="243" y="111"/>
                  </a:cubicBezTo>
                  <a:cubicBezTo>
                    <a:pt x="243" y="85"/>
                    <a:pt x="224" y="64"/>
                    <a:pt x="200" y="61"/>
                  </a:cubicBezTo>
                  <a:cubicBezTo>
                    <a:pt x="200" y="7"/>
                    <a:pt x="200" y="7"/>
                    <a:pt x="200" y="7"/>
                  </a:cubicBezTo>
                  <a:cubicBezTo>
                    <a:pt x="200" y="3"/>
                    <a:pt x="196" y="0"/>
                    <a:pt x="193" y="0"/>
                  </a:cubicBezTo>
                  <a:cubicBezTo>
                    <a:pt x="189" y="0"/>
                    <a:pt x="186" y="3"/>
                    <a:pt x="186" y="7"/>
                  </a:cubicBezTo>
                  <a:cubicBezTo>
                    <a:pt x="186" y="61"/>
                    <a:pt x="186" y="61"/>
                    <a:pt x="186" y="61"/>
                  </a:cubicBezTo>
                  <a:cubicBezTo>
                    <a:pt x="161" y="64"/>
                    <a:pt x="142" y="85"/>
                    <a:pt x="142" y="111"/>
                  </a:cubicBezTo>
                  <a:cubicBezTo>
                    <a:pt x="142" y="116"/>
                    <a:pt x="143" y="121"/>
                    <a:pt x="145" y="126"/>
                  </a:cubicBezTo>
                  <a:cubicBezTo>
                    <a:pt x="75" y="309"/>
                    <a:pt x="75" y="309"/>
                    <a:pt x="75" y="309"/>
                  </a:cubicBezTo>
                  <a:cubicBezTo>
                    <a:pt x="7" y="309"/>
                    <a:pt x="7" y="309"/>
                    <a:pt x="7" y="309"/>
                  </a:cubicBezTo>
                  <a:cubicBezTo>
                    <a:pt x="3" y="309"/>
                    <a:pt x="0" y="312"/>
                    <a:pt x="0" y="316"/>
                  </a:cubicBezTo>
                  <a:cubicBezTo>
                    <a:pt x="0" y="320"/>
                    <a:pt x="3" y="323"/>
                    <a:pt x="7" y="323"/>
                  </a:cubicBezTo>
                  <a:cubicBezTo>
                    <a:pt x="70" y="323"/>
                    <a:pt x="70" y="323"/>
                    <a:pt x="70" y="323"/>
                  </a:cubicBezTo>
                  <a:cubicBezTo>
                    <a:pt x="14" y="469"/>
                    <a:pt x="14" y="469"/>
                    <a:pt x="14" y="469"/>
                  </a:cubicBezTo>
                  <a:cubicBezTo>
                    <a:pt x="14" y="471"/>
                    <a:pt x="14" y="473"/>
                    <a:pt x="15" y="474"/>
                  </a:cubicBezTo>
                  <a:cubicBezTo>
                    <a:pt x="36" y="523"/>
                    <a:pt x="36" y="523"/>
                    <a:pt x="36" y="523"/>
                  </a:cubicBezTo>
                  <a:cubicBezTo>
                    <a:pt x="36" y="569"/>
                    <a:pt x="36" y="569"/>
                    <a:pt x="36" y="569"/>
                  </a:cubicBezTo>
                  <a:cubicBezTo>
                    <a:pt x="36" y="573"/>
                    <a:pt x="39" y="576"/>
                    <a:pt x="43" y="576"/>
                  </a:cubicBezTo>
                  <a:cubicBezTo>
                    <a:pt x="47" y="576"/>
                    <a:pt x="50" y="573"/>
                    <a:pt x="50" y="569"/>
                  </a:cubicBezTo>
                  <a:cubicBezTo>
                    <a:pt x="50" y="523"/>
                    <a:pt x="50" y="523"/>
                    <a:pt x="50" y="523"/>
                  </a:cubicBezTo>
                  <a:cubicBezTo>
                    <a:pt x="126" y="323"/>
                    <a:pt x="126" y="323"/>
                    <a:pt x="126" y="323"/>
                  </a:cubicBezTo>
                  <a:cubicBezTo>
                    <a:pt x="186" y="323"/>
                    <a:pt x="186" y="323"/>
                    <a:pt x="186" y="323"/>
                  </a:cubicBezTo>
                  <a:cubicBezTo>
                    <a:pt x="186" y="358"/>
                    <a:pt x="186" y="358"/>
                    <a:pt x="186" y="358"/>
                  </a:cubicBezTo>
                  <a:cubicBezTo>
                    <a:pt x="186" y="362"/>
                    <a:pt x="189" y="365"/>
                    <a:pt x="193" y="365"/>
                  </a:cubicBezTo>
                  <a:cubicBezTo>
                    <a:pt x="196" y="365"/>
                    <a:pt x="200" y="362"/>
                    <a:pt x="200" y="358"/>
                  </a:cubicBezTo>
                  <a:cubicBezTo>
                    <a:pt x="200" y="323"/>
                    <a:pt x="200" y="323"/>
                    <a:pt x="200" y="323"/>
                  </a:cubicBezTo>
                  <a:cubicBezTo>
                    <a:pt x="258" y="323"/>
                    <a:pt x="258" y="323"/>
                    <a:pt x="258" y="323"/>
                  </a:cubicBezTo>
                  <a:cubicBezTo>
                    <a:pt x="334" y="523"/>
                    <a:pt x="334" y="523"/>
                    <a:pt x="334" y="523"/>
                  </a:cubicBezTo>
                  <a:cubicBezTo>
                    <a:pt x="334" y="569"/>
                    <a:pt x="334" y="569"/>
                    <a:pt x="334" y="569"/>
                  </a:cubicBezTo>
                  <a:cubicBezTo>
                    <a:pt x="334" y="573"/>
                    <a:pt x="337" y="576"/>
                    <a:pt x="341" y="576"/>
                  </a:cubicBezTo>
                  <a:cubicBezTo>
                    <a:pt x="345" y="576"/>
                    <a:pt x="348" y="573"/>
                    <a:pt x="348" y="569"/>
                  </a:cubicBezTo>
                  <a:cubicBezTo>
                    <a:pt x="348" y="523"/>
                    <a:pt x="348" y="523"/>
                    <a:pt x="348" y="523"/>
                  </a:cubicBezTo>
                  <a:cubicBezTo>
                    <a:pt x="370" y="474"/>
                    <a:pt x="370" y="474"/>
                    <a:pt x="370" y="474"/>
                  </a:cubicBezTo>
                  <a:cubicBezTo>
                    <a:pt x="371" y="473"/>
                    <a:pt x="371" y="471"/>
                    <a:pt x="370" y="469"/>
                  </a:cubicBezTo>
                  <a:cubicBezTo>
                    <a:pt x="314" y="323"/>
                    <a:pt x="314" y="323"/>
                    <a:pt x="314" y="323"/>
                  </a:cubicBezTo>
                  <a:cubicBezTo>
                    <a:pt x="377" y="323"/>
                    <a:pt x="377" y="323"/>
                    <a:pt x="377" y="323"/>
                  </a:cubicBezTo>
                  <a:cubicBezTo>
                    <a:pt x="381" y="323"/>
                    <a:pt x="384" y="320"/>
                    <a:pt x="384" y="316"/>
                  </a:cubicBezTo>
                  <a:cubicBezTo>
                    <a:pt x="384" y="312"/>
                    <a:pt x="381" y="309"/>
                    <a:pt x="377" y="309"/>
                  </a:cubicBezTo>
                  <a:close/>
                  <a:moveTo>
                    <a:pt x="193" y="74"/>
                  </a:moveTo>
                  <a:cubicBezTo>
                    <a:pt x="212" y="74"/>
                    <a:pt x="229" y="91"/>
                    <a:pt x="229" y="111"/>
                  </a:cubicBezTo>
                  <a:cubicBezTo>
                    <a:pt x="229" y="128"/>
                    <a:pt x="216" y="143"/>
                    <a:pt x="200" y="146"/>
                  </a:cubicBezTo>
                  <a:cubicBezTo>
                    <a:pt x="200" y="146"/>
                    <a:pt x="200" y="146"/>
                    <a:pt x="200" y="146"/>
                  </a:cubicBezTo>
                  <a:cubicBezTo>
                    <a:pt x="197" y="146"/>
                    <a:pt x="195" y="147"/>
                    <a:pt x="193" y="147"/>
                  </a:cubicBezTo>
                  <a:cubicBezTo>
                    <a:pt x="173" y="147"/>
                    <a:pt x="156" y="130"/>
                    <a:pt x="156" y="111"/>
                  </a:cubicBezTo>
                  <a:cubicBezTo>
                    <a:pt x="156" y="91"/>
                    <a:pt x="173" y="74"/>
                    <a:pt x="193" y="74"/>
                  </a:cubicBezTo>
                  <a:close/>
                  <a:moveTo>
                    <a:pt x="154" y="142"/>
                  </a:moveTo>
                  <a:cubicBezTo>
                    <a:pt x="159" y="149"/>
                    <a:pt x="166" y="154"/>
                    <a:pt x="174" y="157"/>
                  </a:cubicBezTo>
                  <a:cubicBezTo>
                    <a:pt x="43" y="503"/>
                    <a:pt x="43" y="503"/>
                    <a:pt x="43" y="503"/>
                  </a:cubicBezTo>
                  <a:cubicBezTo>
                    <a:pt x="28" y="471"/>
                    <a:pt x="28" y="471"/>
                    <a:pt x="28" y="471"/>
                  </a:cubicBezTo>
                  <a:lnTo>
                    <a:pt x="154" y="142"/>
                  </a:lnTo>
                  <a:close/>
                  <a:moveTo>
                    <a:pt x="200" y="309"/>
                  </a:moveTo>
                  <a:cubicBezTo>
                    <a:pt x="200" y="274"/>
                    <a:pt x="200" y="274"/>
                    <a:pt x="200" y="274"/>
                  </a:cubicBezTo>
                  <a:cubicBezTo>
                    <a:pt x="200" y="270"/>
                    <a:pt x="196" y="267"/>
                    <a:pt x="193" y="267"/>
                  </a:cubicBezTo>
                  <a:cubicBezTo>
                    <a:pt x="189" y="267"/>
                    <a:pt x="186" y="270"/>
                    <a:pt x="186" y="274"/>
                  </a:cubicBezTo>
                  <a:cubicBezTo>
                    <a:pt x="186" y="309"/>
                    <a:pt x="186" y="309"/>
                    <a:pt x="186" y="309"/>
                  </a:cubicBezTo>
                  <a:cubicBezTo>
                    <a:pt x="132" y="309"/>
                    <a:pt x="132" y="309"/>
                    <a:pt x="132" y="309"/>
                  </a:cubicBezTo>
                  <a:cubicBezTo>
                    <a:pt x="188" y="160"/>
                    <a:pt x="188" y="160"/>
                    <a:pt x="188" y="160"/>
                  </a:cubicBezTo>
                  <a:cubicBezTo>
                    <a:pt x="190" y="161"/>
                    <a:pt x="191" y="161"/>
                    <a:pt x="193" y="161"/>
                  </a:cubicBezTo>
                  <a:cubicBezTo>
                    <a:pt x="194" y="161"/>
                    <a:pt x="195" y="161"/>
                    <a:pt x="196" y="160"/>
                  </a:cubicBezTo>
                  <a:cubicBezTo>
                    <a:pt x="253" y="309"/>
                    <a:pt x="253" y="309"/>
                    <a:pt x="253" y="309"/>
                  </a:cubicBezTo>
                  <a:lnTo>
                    <a:pt x="200" y="309"/>
                  </a:lnTo>
                  <a:close/>
                  <a:moveTo>
                    <a:pt x="342" y="503"/>
                  </a:moveTo>
                  <a:cubicBezTo>
                    <a:pt x="210" y="157"/>
                    <a:pt x="210" y="157"/>
                    <a:pt x="210" y="157"/>
                  </a:cubicBezTo>
                  <a:cubicBezTo>
                    <a:pt x="218" y="154"/>
                    <a:pt x="225" y="149"/>
                    <a:pt x="231" y="143"/>
                  </a:cubicBezTo>
                  <a:cubicBezTo>
                    <a:pt x="298" y="319"/>
                    <a:pt x="298" y="319"/>
                    <a:pt x="298" y="319"/>
                  </a:cubicBezTo>
                  <a:cubicBezTo>
                    <a:pt x="298" y="319"/>
                    <a:pt x="298" y="319"/>
                    <a:pt x="298" y="319"/>
                  </a:cubicBezTo>
                  <a:cubicBezTo>
                    <a:pt x="356" y="471"/>
                    <a:pt x="356" y="471"/>
                    <a:pt x="356" y="471"/>
                  </a:cubicBezTo>
                  <a:lnTo>
                    <a:pt x="342" y="503"/>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grpSp>
      <p:grpSp>
        <p:nvGrpSpPr>
          <p:cNvPr id="254" name="Group 253"/>
          <p:cNvGrpSpPr/>
          <p:nvPr/>
        </p:nvGrpSpPr>
        <p:grpSpPr>
          <a:xfrm>
            <a:off x="6125046" y="2428854"/>
            <a:ext cx="4784253" cy="2731103"/>
            <a:chOff x="6531446" y="3597254"/>
            <a:chExt cx="4784253" cy="2731103"/>
          </a:xfrm>
        </p:grpSpPr>
        <p:grpSp>
          <p:nvGrpSpPr>
            <p:cNvPr id="219" name="Group 218"/>
            <p:cNvGrpSpPr/>
            <p:nvPr/>
          </p:nvGrpSpPr>
          <p:grpSpPr>
            <a:xfrm>
              <a:off x="6531446" y="3597254"/>
              <a:ext cx="4784253" cy="2731103"/>
              <a:chOff x="7110604" y="2040948"/>
              <a:chExt cx="4323734" cy="2731103"/>
            </a:xfrm>
          </p:grpSpPr>
          <p:cxnSp>
            <p:nvCxnSpPr>
              <p:cNvPr id="220" name="Straight Connector 219"/>
              <p:cNvCxnSpPr>
                <a:endCxn id="223" idx="0"/>
              </p:cNvCxnSpPr>
              <p:nvPr/>
            </p:nvCxnSpPr>
            <p:spPr>
              <a:xfrm flipH="1">
                <a:off x="7417182" y="2232212"/>
                <a:ext cx="19041" cy="1775024"/>
              </a:xfrm>
              <a:prstGeom prst="line">
                <a:avLst/>
              </a:prstGeom>
              <a:noFill/>
              <a:ln w="6350" cap="flat" cmpd="sng" algn="ctr">
                <a:solidFill>
                  <a:srgbClr val="FFFFFF">
                    <a:lumMod val="65000"/>
                  </a:srgbClr>
                </a:solidFill>
                <a:prstDash val="solid"/>
                <a:miter lim="800000"/>
              </a:ln>
              <a:effectLst/>
            </p:spPr>
          </p:cxnSp>
          <p:sp>
            <p:nvSpPr>
              <p:cNvPr id="221" name="Oval 220"/>
              <p:cNvSpPr>
                <a:spLocks noChangeAspect="1" noChangeArrowheads="1"/>
              </p:cNvSpPr>
              <p:nvPr/>
            </p:nvSpPr>
            <p:spPr bwMode="auto">
              <a:xfrm>
                <a:off x="7130224" y="2092597"/>
                <a:ext cx="573916" cy="612001"/>
              </a:xfrm>
              <a:prstGeom prst="ellipse">
                <a:avLst/>
              </a:prstGeom>
              <a:solidFill>
                <a:srgbClr val="00A09D"/>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effectLst/>
                  <a:uLnTx/>
                  <a:uFillTx/>
                </a:endParaRPr>
              </a:p>
            </p:txBody>
          </p:sp>
          <p:sp>
            <p:nvSpPr>
              <p:cNvPr id="222" name="Oval 221"/>
              <p:cNvSpPr>
                <a:spLocks noChangeAspect="1" noChangeArrowheads="1"/>
              </p:cNvSpPr>
              <p:nvPr/>
            </p:nvSpPr>
            <p:spPr bwMode="auto">
              <a:xfrm>
                <a:off x="7110604" y="3066972"/>
                <a:ext cx="573916" cy="612001"/>
              </a:xfrm>
              <a:prstGeom prst="ellipse">
                <a:avLst/>
              </a:prstGeom>
              <a:solidFill>
                <a:srgbClr val="1891AB"/>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effectLst/>
                  <a:uLnTx/>
                  <a:uFillTx/>
                </a:endParaRPr>
              </a:p>
            </p:txBody>
          </p:sp>
          <p:sp>
            <p:nvSpPr>
              <p:cNvPr id="223" name="Oval 222"/>
              <p:cNvSpPr>
                <a:spLocks noChangeAspect="1" noChangeArrowheads="1"/>
              </p:cNvSpPr>
              <p:nvPr/>
            </p:nvSpPr>
            <p:spPr bwMode="auto">
              <a:xfrm>
                <a:off x="7130224" y="4007236"/>
                <a:ext cx="573916" cy="612001"/>
              </a:xfrm>
              <a:prstGeom prst="ellipse">
                <a:avLst/>
              </a:prstGeom>
              <a:solidFill>
                <a:srgbClr val="4276AA"/>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effectLst/>
                  <a:uLnTx/>
                  <a:uFillTx/>
                </a:endParaRPr>
              </a:p>
            </p:txBody>
          </p:sp>
          <p:grpSp>
            <p:nvGrpSpPr>
              <p:cNvPr id="224" name="Group 223"/>
              <p:cNvGrpSpPr/>
              <p:nvPr/>
            </p:nvGrpSpPr>
            <p:grpSpPr>
              <a:xfrm>
                <a:off x="7932215" y="2040948"/>
                <a:ext cx="3502123" cy="810399"/>
                <a:chOff x="7932215" y="2040948"/>
                <a:chExt cx="3502123" cy="810399"/>
              </a:xfrm>
            </p:grpSpPr>
            <p:sp>
              <p:nvSpPr>
                <p:cNvPr id="231" name="Text Placeholder 5"/>
                <p:cNvSpPr txBox="1">
                  <a:spLocks/>
                </p:cNvSpPr>
                <p:nvPr/>
              </p:nvSpPr>
              <p:spPr>
                <a:xfrm>
                  <a:off x="7945663" y="2303367"/>
                  <a:ext cx="3488675" cy="547980"/>
                </a:xfrm>
                <a:prstGeom prst="rect">
                  <a:avLst/>
                </a:prstGeom>
              </p:spPr>
              <p:txBody>
                <a:bodyPr vert="horz" lIns="91440" tIns="45720" rIns="91440" bIns="45720" rtlCol="0">
                  <a:no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en-GB" sz="1400" b="0" i="0" u="none" strike="noStrike" kern="1200" cap="none" spc="0" normalizeH="0" baseline="0" noProof="0" dirty="0">
                      <a:ln>
                        <a:noFill/>
                      </a:ln>
                      <a:effectLst/>
                      <a:uLnTx/>
                      <a:uFillTx/>
                      <a:latin typeface="Roboto Condensed Light"/>
                      <a:ea typeface="Open Sans Light" panose="020B0306030504020204" pitchFamily="34" charset="0"/>
                      <a:cs typeface="Open Sans Light" panose="020B0306030504020204" pitchFamily="34" charset="0"/>
                    </a:rPr>
                    <a:t>TIST has sold the majority of carbon offsets through a respected reseller, Natural Capital Partners</a:t>
                  </a:r>
                  <a:endParaRPr kumimoji="0" lang="id-ID" sz="1400" b="0" i="0" u="none" strike="noStrike" kern="1200" cap="none" spc="0" normalizeH="0" baseline="0" noProof="0" dirty="0">
                    <a:ln>
                      <a:noFill/>
                    </a:ln>
                    <a:effectLst/>
                    <a:uLnTx/>
                    <a:uFillTx/>
                    <a:latin typeface="Roboto Condensed Light"/>
                  </a:endParaRPr>
                </a:p>
              </p:txBody>
            </p:sp>
            <p:sp>
              <p:nvSpPr>
                <p:cNvPr id="232" name="TextBox 231"/>
                <p:cNvSpPr txBox="1"/>
                <p:nvPr/>
              </p:nvSpPr>
              <p:spPr>
                <a:xfrm>
                  <a:off x="7932215" y="2040948"/>
                  <a:ext cx="3200642"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d-ID" sz="1600" b="1" i="0" u="none" strike="noStrike" kern="0" cap="none" spc="0" normalizeH="0" baseline="0" noProof="0" dirty="0">
                      <a:ln>
                        <a:noFill/>
                      </a:ln>
                      <a:effectLst/>
                      <a:uLnTx/>
                      <a:uFillTx/>
                    </a:rPr>
                    <a:t>Brokers and resellers</a:t>
                  </a:r>
                </a:p>
              </p:txBody>
            </p:sp>
          </p:grpSp>
          <p:grpSp>
            <p:nvGrpSpPr>
              <p:cNvPr id="225" name="Group 224"/>
              <p:cNvGrpSpPr/>
              <p:nvPr/>
            </p:nvGrpSpPr>
            <p:grpSpPr>
              <a:xfrm>
                <a:off x="7938665" y="3100896"/>
                <a:ext cx="3489423" cy="823099"/>
                <a:chOff x="7944915" y="1278948"/>
                <a:chExt cx="3489423" cy="823099"/>
              </a:xfrm>
            </p:grpSpPr>
            <p:sp>
              <p:nvSpPr>
                <p:cNvPr id="229" name="Text Placeholder 5"/>
                <p:cNvSpPr txBox="1">
                  <a:spLocks/>
                </p:cNvSpPr>
                <p:nvPr/>
              </p:nvSpPr>
              <p:spPr>
                <a:xfrm>
                  <a:off x="7945663" y="1554067"/>
                  <a:ext cx="3488675" cy="547980"/>
                </a:xfrm>
                <a:prstGeom prst="rect">
                  <a:avLst/>
                </a:prstGeom>
              </p:spPr>
              <p:txBody>
                <a:bodyPr vert="horz" lIns="91440" tIns="45720" rIns="91440" bIns="45720" rtlCol="0">
                  <a:no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en-GB" sz="1400" b="0" i="0" u="none" strike="noStrike" kern="1200" cap="none" spc="0" normalizeH="0" baseline="0" noProof="0" dirty="0">
                      <a:ln>
                        <a:noFill/>
                      </a:ln>
                      <a:effectLst/>
                      <a:uLnTx/>
                      <a:uFillTx/>
                      <a:latin typeface="Roboto Condensed Light"/>
                      <a:ea typeface="Open Sans Light" panose="020B0306030504020204" pitchFamily="34" charset="0"/>
                      <a:cs typeface="Open Sans Light" panose="020B0306030504020204" pitchFamily="34" charset="0"/>
                    </a:rPr>
                    <a:t>TIST has also managed the sale of carbon offsets to end buyers directly </a:t>
                  </a:r>
                  <a:endParaRPr kumimoji="0" lang="id-ID" sz="1400" b="0" i="0" u="none" strike="noStrike" kern="1200" cap="none" spc="0" normalizeH="0" baseline="0" noProof="0" dirty="0">
                    <a:ln>
                      <a:noFill/>
                    </a:ln>
                    <a:effectLst/>
                    <a:uLnTx/>
                    <a:uFillTx/>
                    <a:latin typeface="Roboto Condensed Light"/>
                  </a:endParaRPr>
                </a:p>
              </p:txBody>
            </p:sp>
            <p:sp>
              <p:nvSpPr>
                <p:cNvPr id="230" name="TextBox 229"/>
                <p:cNvSpPr txBox="1"/>
                <p:nvPr/>
              </p:nvSpPr>
              <p:spPr>
                <a:xfrm>
                  <a:off x="7944915" y="1278948"/>
                  <a:ext cx="2218765"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effectLst/>
                      <a:uLnTx/>
                      <a:uFillTx/>
                    </a:rPr>
                    <a:t>End buyer sales</a:t>
                  </a:r>
                </a:p>
              </p:txBody>
            </p:sp>
          </p:grpSp>
          <p:grpSp>
            <p:nvGrpSpPr>
              <p:cNvPr id="226" name="Group 225"/>
              <p:cNvGrpSpPr/>
              <p:nvPr/>
            </p:nvGrpSpPr>
            <p:grpSpPr>
              <a:xfrm>
                <a:off x="7938665" y="3948952"/>
                <a:ext cx="3489423" cy="823099"/>
                <a:chOff x="7944915" y="1215448"/>
                <a:chExt cx="3489423" cy="823099"/>
              </a:xfrm>
            </p:grpSpPr>
            <p:sp>
              <p:nvSpPr>
                <p:cNvPr id="227" name="Text Placeholder 5"/>
                <p:cNvSpPr txBox="1">
                  <a:spLocks/>
                </p:cNvSpPr>
                <p:nvPr/>
              </p:nvSpPr>
              <p:spPr>
                <a:xfrm>
                  <a:off x="7945663" y="1490567"/>
                  <a:ext cx="3488675" cy="547980"/>
                </a:xfrm>
                <a:prstGeom prst="rect">
                  <a:avLst/>
                </a:prstGeom>
              </p:spPr>
              <p:txBody>
                <a:bodyPr vert="horz" lIns="91440" tIns="45720" rIns="91440" bIns="45720" rtlCol="0">
                  <a:no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lang="en-GB" sz="1400" dirty="0">
                      <a:solidFill>
                        <a:srgbClr val="000000"/>
                      </a:solidFill>
                      <a:latin typeface="Roboto Condensed Light"/>
                      <a:ea typeface="Open Sans Light" panose="020B0306030504020204" pitchFamily="34" charset="0"/>
                      <a:cs typeface="Open Sans Light" panose="020B0306030504020204" pitchFamily="34" charset="0"/>
                    </a:rPr>
                    <a:t>Eight</a:t>
                  </a:r>
                  <a:r>
                    <a:rPr kumimoji="0" lang="en-GB" sz="1400" b="0" i="0" u="none" strike="noStrike" kern="1200" cap="none" spc="0" normalizeH="0" baseline="0" noProof="0" dirty="0">
                      <a:ln>
                        <a:noFill/>
                      </a:ln>
                      <a:solidFill>
                        <a:srgbClr val="000000"/>
                      </a:solidFill>
                      <a:effectLst/>
                      <a:uLnTx/>
                      <a:uFillTx/>
                      <a:latin typeface="Roboto Condensed Light"/>
                      <a:ea typeface="Open Sans Light" panose="020B0306030504020204" pitchFamily="34" charset="0"/>
                      <a:cs typeface="Open Sans Light" panose="020B0306030504020204" pitchFamily="34" charset="0"/>
                    </a:rPr>
                    <a:t> private sector corporations have entered into long-term p</a:t>
                  </a:r>
                  <a:r>
                    <a:rPr kumimoji="0" lang="en-GB" sz="1400" b="0" i="0" u="none" strike="noStrike" kern="1200" cap="none" spc="0" normalizeH="0" baseline="0" noProof="0" dirty="0">
                      <a:ln>
                        <a:noFill/>
                      </a:ln>
                      <a:solidFill>
                        <a:srgbClr val="000000"/>
                      </a:solidFill>
                      <a:effectLst/>
                      <a:uLnTx/>
                      <a:uFillTx/>
                      <a:latin typeface="Roboto Condensed Light"/>
                      <a:ea typeface="+mn-ea"/>
                      <a:cs typeface="+mn-cs"/>
                    </a:rPr>
                    <a:t>re-payment agreements for future carbon credits</a:t>
                  </a:r>
                  <a:endParaRPr kumimoji="0" lang="id-ID" sz="1400" b="0" i="0" u="none" strike="noStrike" kern="1200" cap="none" spc="0" normalizeH="0" baseline="0" noProof="0" dirty="0">
                    <a:ln>
                      <a:noFill/>
                    </a:ln>
                    <a:effectLst/>
                    <a:uLnTx/>
                    <a:uFillTx/>
                    <a:latin typeface="Roboto Condensed Light"/>
                    <a:ea typeface="+mn-ea"/>
                    <a:cs typeface="+mn-cs"/>
                  </a:endParaRPr>
                </a:p>
              </p:txBody>
            </p:sp>
            <p:sp>
              <p:nvSpPr>
                <p:cNvPr id="228" name="TextBox 227"/>
                <p:cNvSpPr txBox="1"/>
                <p:nvPr/>
              </p:nvSpPr>
              <p:spPr>
                <a:xfrm>
                  <a:off x="7944915" y="1215448"/>
                  <a:ext cx="3194192"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effectLst/>
                      <a:uLnTx/>
                      <a:uFillTx/>
                    </a:rPr>
                    <a:t>Pre-payment agreements</a:t>
                  </a:r>
                </a:p>
              </p:txBody>
            </p:sp>
          </p:grpSp>
        </p:grpSp>
        <p:sp>
          <p:nvSpPr>
            <p:cNvPr id="235" name="Freeform 17"/>
            <p:cNvSpPr>
              <a:spLocks noEditPoints="1"/>
            </p:cNvSpPr>
            <p:nvPr/>
          </p:nvSpPr>
          <p:spPr bwMode="auto">
            <a:xfrm>
              <a:off x="6581175" y="5685958"/>
              <a:ext cx="534987" cy="371475"/>
            </a:xfrm>
            <a:custGeom>
              <a:avLst/>
              <a:gdLst>
                <a:gd name="T0" fmla="*/ 124 w 140"/>
                <a:gd name="T1" fmla="*/ 8 h 96"/>
                <a:gd name="T2" fmla="*/ 107 w 140"/>
                <a:gd name="T3" fmla="*/ 2 h 96"/>
                <a:gd name="T4" fmla="*/ 94 w 140"/>
                <a:gd name="T5" fmla="*/ 10 h 96"/>
                <a:gd name="T6" fmla="*/ 81 w 140"/>
                <a:gd name="T7" fmla="*/ 16 h 96"/>
                <a:gd name="T8" fmla="*/ 46 w 140"/>
                <a:gd name="T9" fmla="*/ 13 h 96"/>
                <a:gd name="T10" fmla="*/ 25 w 140"/>
                <a:gd name="T11" fmla="*/ 9 h 96"/>
                <a:gd name="T12" fmla="*/ 5 w 140"/>
                <a:gd name="T13" fmla="*/ 48 h 96"/>
                <a:gd name="T14" fmla="*/ 18 w 140"/>
                <a:gd name="T15" fmla="*/ 59 h 96"/>
                <a:gd name="T16" fmla="*/ 19 w 140"/>
                <a:gd name="T17" fmla="*/ 59 h 96"/>
                <a:gd name="T18" fmla="*/ 47 w 140"/>
                <a:gd name="T19" fmla="*/ 87 h 96"/>
                <a:gd name="T20" fmla="*/ 62 w 140"/>
                <a:gd name="T21" fmla="*/ 95 h 96"/>
                <a:gd name="T22" fmla="*/ 70 w 140"/>
                <a:gd name="T23" fmla="*/ 96 h 96"/>
                <a:gd name="T24" fmla="*/ 78 w 140"/>
                <a:gd name="T25" fmla="*/ 94 h 96"/>
                <a:gd name="T26" fmla="*/ 88 w 140"/>
                <a:gd name="T27" fmla="*/ 89 h 96"/>
                <a:gd name="T28" fmla="*/ 120 w 140"/>
                <a:gd name="T29" fmla="*/ 64 h 96"/>
                <a:gd name="T30" fmla="*/ 139 w 140"/>
                <a:gd name="T31" fmla="*/ 48 h 96"/>
                <a:gd name="T32" fmla="*/ 75 w 140"/>
                <a:gd name="T33" fmla="*/ 90 h 96"/>
                <a:gd name="T34" fmla="*/ 70 w 140"/>
                <a:gd name="T35" fmla="*/ 89 h 96"/>
                <a:gd name="T36" fmla="*/ 66 w 140"/>
                <a:gd name="T37" fmla="*/ 80 h 96"/>
                <a:gd name="T38" fmla="*/ 75 w 140"/>
                <a:gd name="T39" fmla="*/ 90 h 96"/>
                <a:gd name="T40" fmla="*/ 85 w 140"/>
                <a:gd name="T41" fmla="*/ 80 h 96"/>
                <a:gd name="T42" fmla="*/ 75 w 140"/>
                <a:gd name="T43" fmla="*/ 67 h 96"/>
                <a:gd name="T44" fmla="*/ 87 w 140"/>
                <a:gd name="T45" fmla="*/ 84 h 96"/>
                <a:gd name="T46" fmla="*/ 99 w 140"/>
                <a:gd name="T47" fmla="*/ 70 h 96"/>
                <a:gd name="T48" fmla="*/ 83 w 140"/>
                <a:gd name="T49" fmla="*/ 53 h 96"/>
                <a:gd name="T50" fmla="*/ 102 w 140"/>
                <a:gd name="T51" fmla="*/ 72 h 96"/>
                <a:gd name="T52" fmla="*/ 118 w 140"/>
                <a:gd name="T53" fmla="*/ 60 h 96"/>
                <a:gd name="T54" fmla="*/ 117 w 140"/>
                <a:gd name="T55" fmla="*/ 60 h 96"/>
                <a:gd name="T56" fmla="*/ 117 w 140"/>
                <a:gd name="T57" fmla="*/ 60 h 96"/>
                <a:gd name="T58" fmla="*/ 113 w 140"/>
                <a:gd name="T59" fmla="*/ 60 h 96"/>
                <a:gd name="T60" fmla="*/ 49 w 140"/>
                <a:gd name="T61" fmla="*/ 45 h 96"/>
                <a:gd name="T62" fmla="*/ 42 w 140"/>
                <a:gd name="T63" fmla="*/ 40 h 96"/>
                <a:gd name="T64" fmla="*/ 54 w 140"/>
                <a:gd name="T65" fmla="*/ 29 h 96"/>
                <a:gd name="T66" fmla="*/ 86 w 140"/>
                <a:gd name="T67" fmla="*/ 19 h 96"/>
                <a:gd name="T68" fmla="*/ 95 w 140"/>
                <a:gd name="T69" fmla="*/ 15 h 96"/>
                <a:gd name="T70" fmla="*/ 119 w 140"/>
                <a:gd name="T71" fmla="*/ 10 h 96"/>
                <a:gd name="T72" fmla="*/ 131 w 140"/>
                <a:gd name="T73" fmla="*/ 5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0" h="96">
                  <a:moveTo>
                    <a:pt x="139" y="39"/>
                  </a:moveTo>
                  <a:cubicBezTo>
                    <a:pt x="124" y="8"/>
                    <a:pt x="124" y="8"/>
                    <a:pt x="124" y="8"/>
                  </a:cubicBezTo>
                  <a:cubicBezTo>
                    <a:pt x="121" y="3"/>
                    <a:pt x="115" y="0"/>
                    <a:pt x="110" y="1"/>
                  </a:cubicBezTo>
                  <a:cubicBezTo>
                    <a:pt x="109" y="1"/>
                    <a:pt x="108" y="2"/>
                    <a:pt x="107" y="2"/>
                  </a:cubicBezTo>
                  <a:cubicBezTo>
                    <a:pt x="106" y="2"/>
                    <a:pt x="106" y="2"/>
                    <a:pt x="106" y="2"/>
                  </a:cubicBezTo>
                  <a:cubicBezTo>
                    <a:pt x="94" y="10"/>
                    <a:pt x="94" y="10"/>
                    <a:pt x="94" y="10"/>
                  </a:cubicBezTo>
                  <a:cubicBezTo>
                    <a:pt x="93" y="10"/>
                    <a:pt x="93" y="10"/>
                    <a:pt x="93" y="10"/>
                  </a:cubicBezTo>
                  <a:cubicBezTo>
                    <a:pt x="81" y="16"/>
                    <a:pt x="81" y="16"/>
                    <a:pt x="81" y="16"/>
                  </a:cubicBezTo>
                  <a:cubicBezTo>
                    <a:pt x="73" y="16"/>
                    <a:pt x="56" y="15"/>
                    <a:pt x="46" y="13"/>
                  </a:cubicBezTo>
                  <a:cubicBezTo>
                    <a:pt x="46" y="13"/>
                    <a:pt x="46" y="13"/>
                    <a:pt x="46" y="13"/>
                  </a:cubicBezTo>
                  <a:cubicBezTo>
                    <a:pt x="36" y="6"/>
                    <a:pt x="36" y="6"/>
                    <a:pt x="36" y="6"/>
                  </a:cubicBezTo>
                  <a:cubicBezTo>
                    <a:pt x="32" y="4"/>
                    <a:pt x="27" y="5"/>
                    <a:pt x="25" y="9"/>
                  </a:cubicBezTo>
                  <a:cubicBezTo>
                    <a:pt x="3" y="37"/>
                    <a:pt x="3" y="37"/>
                    <a:pt x="3" y="37"/>
                  </a:cubicBezTo>
                  <a:cubicBezTo>
                    <a:pt x="0" y="40"/>
                    <a:pt x="1" y="45"/>
                    <a:pt x="5" y="48"/>
                  </a:cubicBezTo>
                  <a:cubicBezTo>
                    <a:pt x="18" y="58"/>
                    <a:pt x="18" y="58"/>
                    <a:pt x="18" y="58"/>
                  </a:cubicBezTo>
                  <a:cubicBezTo>
                    <a:pt x="18" y="58"/>
                    <a:pt x="18" y="59"/>
                    <a:pt x="18" y="59"/>
                  </a:cubicBezTo>
                  <a:cubicBezTo>
                    <a:pt x="18" y="59"/>
                    <a:pt x="18" y="59"/>
                    <a:pt x="18" y="59"/>
                  </a:cubicBezTo>
                  <a:cubicBezTo>
                    <a:pt x="19" y="59"/>
                    <a:pt x="19" y="59"/>
                    <a:pt x="19" y="59"/>
                  </a:cubicBezTo>
                  <a:cubicBezTo>
                    <a:pt x="19" y="59"/>
                    <a:pt x="19" y="59"/>
                    <a:pt x="19" y="59"/>
                  </a:cubicBezTo>
                  <a:cubicBezTo>
                    <a:pt x="29" y="70"/>
                    <a:pt x="45" y="85"/>
                    <a:pt x="47" y="87"/>
                  </a:cubicBezTo>
                  <a:cubicBezTo>
                    <a:pt x="56" y="93"/>
                    <a:pt x="56" y="93"/>
                    <a:pt x="56" y="93"/>
                  </a:cubicBezTo>
                  <a:cubicBezTo>
                    <a:pt x="56" y="93"/>
                    <a:pt x="59" y="95"/>
                    <a:pt x="62" y="95"/>
                  </a:cubicBezTo>
                  <a:cubicBezTo>
                    <a:pt x="64" y="96"/>
                    <a:pt x="66" y="96"/>
                    <a:pt x="67" y="96"/>
                  </a:cubicBezTo>
                  <a:cubicBezTo>
                    <a:pt x="68" y="96"/>
                    <a:pt x="69" y="96"/>
                    <a:pt x="70" y="96"/>
                  </a:cubicBezTo>
                  <a:cubicBezTo>
                    <a:pt x="71" y="96"/>
                    <a:pt x="71" y="96"/>
                    <a:pt x="72" y="96"/>
                  </a:cubicBezTo>
                  <a:cubicBezTo>
                    <a:pt x="75" y="95"/>
                    <a:pt x="77" y="94"/>
                    <a:pt x="78" y="94"/>
                  </a:cubicBezTo>
                  <a:cubicBezTo>
                    <a:pt x="88" y="89"/>
                    <a:pt x="88" y="89"/>
                    <a:pt x="88" y="89"/>
                  </a:cubicBezTo>
                  <a:cubicBezTo>
                    <a:pt x="88" y="89"/>
                    <a:pt x="88" y="89"/>
                    <a:pt x="88" y="89"/>
                  </a:cubicBezTo>
                  <a:cubicBezTo>
                    <a:pt x="91" y="87"/>
                    <a:pt x="112" y="70"/>
                    <a:pt x="120" y="64"/>
                  </a:cubicBezTo>
                  <a:cubicBezTo>
                    <a:pt x="120" y="64"/>
                    <a:pt x="120" y="64"/>
                    <a:pt x="120" y="64"/>
                  </a:cubicBezTo>
                  <a:cubicBezTo>
                    <a:pt x="133" y="55"/>
                    <a:pt x="133" y="55"/>
                    <a:pt x="133" y="55"/>
                  </a:cubicBezTo>
                  <a:cubicBezTo>
                    <a:pt x="136" y="54"/>
                    <a:pt x="138" y="51"/>
                    <a:pt x="139" y="48"/>
                  </a:cubicBezTo>
                  <a:cubicBezTo>
                    <a:pt x="140" y="45"/>
                    <a:pt x="140" y="42"/>
                    <a:pt x="139" y="39"/>
                  </a:cubicBezTo>
                  <a:close/>
                  <a:moveTo>
                    <a:pt x="75" y="90"/>
                  </a:moveTo>
                  <a:cubicBezTo>
                    <a:pt x="75" y="90"/>
                    <a:pt x="74" y="90"/>
                    <a:pt x="72" y="91"/>
                  </a:cubicBezTo>
                  <a:cubicBezTo>
                    <a:pt x="71" y="90"/>
                    <a:pt x="71" y="90"/>
                    <a:pt x="70" y="89"/>
                  </a:cubicBezTo>
                  <a:cubicBezTo>
                    <a:pt x="63" y="85"/>
                    <a:pt x="63" y="85"/>
                    <a:pt x="63" y="85"/>
                  </a:cubicBezTo>
                  <a:cubicBezTo>
                    <a:pt x="66" y="80"/>
                    <a:pt x="66" y="80"/>
                    <a:pt x="66" y="80"/>
                  </a:cubicBezTo>
                  <a:cubicBezTo>
                    <a:pt x="78" y="88"/>
                    <a:pt x="78" y="88"/>
                    <a:pt x="78" y="88"/>
                  </a:cubicBezTo>
                  <a:lnTo>
                    <a:pt x="75" y="90"/>
                  </a:lnTo>
                  <a:close/>
                  <a:moveTo>
                    <a:pt x="87" y="84"/>
                  </a:moveTo>
                  <a:cubicBezTo>
                    <a:pt x="87" y="82"/>
                    <a:pt x="86" y="81"/>
                    <a:pt x="85" y="80"/>
                  </a:cubicBezTo>
                  <a:cubicBezTo>
                    <a:pt x="72" y="71"/>
                    <a:pt x="72" y="71"/>
                    <a:pt x="72" y="71"/>
                  </a:cubicBezTo>
                  <a:cubicBezTo>
                    <a:pt x="75" y="67"/>
                    <a:pt x="75" y="67"/>
                    <a:pt x="75" y="67"/>
                  </a:cubicBezTo>
                  <a:cubicBezTo>
                    <a:pt x="93" y="79"/>
                    <a:pt x="93" y="79"/>
                    <a:pt x="93" y="79"/>
                  </a:cubicBezTo>
                  <a:cubicBezTo>
                    <a:pt x="91" y="81"/>
                    <a:pt x="89" y="82"/>
                    <a:pt x="87" y="84"/>
                  </a:cubicBezTo>
                  <a:close/>
                  <a:moveTo>
                    <a:pt x="102" y="72"/>
                  </a:moveTo>
                  <a:cubicBezTo>
                    <a:pt x="101" y="71"/>
                    <a:pt x="100" y="71"/>
                    <a:pt x="99" y="70"/>
                  </a:cubicBezTo>
                  <a:cubicBezTo>
                    <a:pt x="80" y="58"/>
                    <a:pt x="80" y="58"/>
                    <a:pt x="80" y="58"/>
                  </a:cubicBezTo>
                  <a:cubicBezTo>
                    <a:pt x="83" y="53"/>
                    <a:pt x="83" y="53"/>
                    <a:pt x="83" y="53"/>
                  </a:cubicBezTo>
                  <a:cubicBezTo>
                    <a:pt x="107" y="68"/>
                    <a:pt x="107" y="68"/>
                    <a:pt x="107" y="68"/>
                  </a:cubicBezTo>
                  <a:cubicBezTo>
                    <a:pt x="105" y="70"/>
                    <a:pt x="103" y="71"/>
                    <a:pt x="102" y="72"/>
                  </a:cubicBezTo>
                  <a:close/>
                  <a:moveTo>
                    <a:pt x="131" y="51"/>
                  </a:moveTo>
                  <a:cubicBezTo>
                    <a:pt x="118" y="60"/>
                    <a:pt x="118" y="60"/>
                    <a:pt x="118" y="60"/>
                  </a:cubicBezTo>
                  <a:cubicBezTo>
                    <a:pt x="118" y="60"/>
                    <a:pt x="118" y="60"/>
                    <a:pt x="118" y="60"/>
                  </a:cubicBezTo>
                  <a:cubicBezTo>
                    <a:pt x="117" y="60"/>
                    <a:pt x="117" y="60"/>
                    <a:pt x="117" y="60"/>
                  </a:cubicBezTo>
                  <a:cubicBezTo>
                    <a:pt x="117" y="60"/>
                    <a:pt x="117" y="60"/>
                    <a:pt x="117" y="60"/>
                  </a:cubicBezTo>
                  <a:cubicBezTo>
                    <a:pt x="117" y="60"/>
                    <a:pt x="117" y="60"/>
                    <a:pt x="117" y="60"/>
                  </a:cubicBezTo>
                  <a:cubicBezTo>
                    <a:pt x="116" y="61"/>
                    <a:pt x="116" y="61"/>
                    <a:pt x="115" y="62"/>
                  </a:cubicBezTo>
                  <a:cubicBezTo>
                    <a:pt x="114" y="61"/>
                    <a:pt x="114" y="61"/>
                    <a:pt x="113" y="60"/>
                  </a:cubicBezTo>
                  <a:cubicBezTo>
                    <a:pt x="77" y="37"/>
                    <a:pt x="77" y="37"/>
                    <a:pt x="77" y="37"/>
                  </a:cubicBezTo>
                  <a:cubicBezTo>
                    <a:pt x="49" y="45"/>
                    <a:pt x="49" y="45"/>
                    <a:pt x="49" y="45"/>
                  </a:cubicBezTo>
                  <a:cubicBezTo>
                    <a:pt x="46" y="45"/>
                    <a:pt x="44" y="45"/>
                    <a:pt x="43" y="44"/>
                  </a:cubicBezTo>
                  <a:cubicBezTo>
                    <a:pt x="42" y="43"/>
                    <a:pt x="42" y="42"/>
                    <a:pt x="42" y="40"/>
                  </a:cubicBezTo>
                  <a:cubicBezTo>
                    <a:pt x="42" y="38"/>
                    <a:pt x="43" y="36"/>
                    <a:pt x="44" y="35"/>
                  </a:cubicBezTo>
                  <a:cubicBezTo>
                    <a:pt x="46" y="33"/>
                    <a:pt x="50" y="31"/>
                    <a:pt x="54" y="29"/>
                  </a:cubicBezTo>
                  <a:cubicBezTo>
                    <a:pt x="72" y="24"/>
                    <a:pt x="72" y="24"/>
                    <a:pt x="72" y="24"/>
                  </a:cubicBezTo>
                  <a:cubicBezTo>
                    <a:pt x="77" y="22"/>
                    <a:pt x="81" y="21"/>
                    <a:pt x="86" y="19"/>
                  </a:cubicBezTo>
                  <a:cubicBezTo>
                    <a:pt x="95" y="15"/>
                    <a:pt x="95" y="15"/>
                    <a:pt x="95" y="15"/>
                  </a:cubicBezTo>
                  <a:cubicBezTo>
                    <a:pt x="95" y="15"/>
                    <a:pt x="95" y="15"/>
                    <a:pt x="95" y="15"/>
                  </a:cubicBezTo>
                  <a:cubicBezTo>
                    <a:pt x="109" y="6"/>
                    <a:pt x="109" y="6"/>
                    <a:pt x="109" y="6"/>
                  </a:cubicBezTo>
                  <a:cubicBezTo>
                    <a:pt x="113" y="4"/>
                    <a:pt x="118" y="6"/>
                    <a:pt x="119" y="10"/>
                  </a:cubicBezTo>
                  <a:cubicBezTo>
                    <a:pt x="134" y="41"/>
                    <a:pt x="134" y="41"/>
                    <a:pt x="134" y="41"/>
                  </a:cubicBezTo>
                  <a:cubicBezTo>
                    <a:pt x="136" y="45"/>
                    <a:pt x="135" y="49"/>
                    <a:pt x="131" y="51"/>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effectLst/>
                <a:uLnTx/>
                <a:uFillTx/>
              </a:endParaRPr>
            </a:p>
          </p:txBody>
        </p:sp>
        <p:grpSp>
          <p:nvGrpSpPr>
            <p:cNvPr id="236" name="Group 235"/>
            <p:cNvGrpSpPr/>
            <p:nvPr/>
          </p:nvGrpSpPr>
          <p:grpSpPr>
            <a:xfrm>
              <a:off x="6692900" y="4772719"/>
              <a:ext cx="315895" cy="318699"/>
              <a:chOff x="3079843" y="683093"/>
              <a:chExt cx="536575" cy="541337"/>
            </a:xfrm>
            <a:solidFill>
              <a:srgbClr val="FFFFFF"/>
            </a:solidFill>
          </p:grpSpPr>
          <p:sp>
            <p:nvSpPr>
              <p:cNvPr id="237" name="Freeform 236"/>
              <p:cNvSpPr>
                <a:spLocks/>
              </p:cNvSpPr>
              <p:nvPr/>
            </p:nvSpPr>
            <p:spPr bwMode="auto">
              <a:xfrm>
                <a:off x="3257643" y="1089493"/>
                <a:ext cx="103188" cy="46037"/>
              </a:xfrm>
              <a:custGeom>
                <a:avLst/>
                <a:gdLst>
                  <a:gd name="T0" fmla="*/ 62 w 65"/>
                  <a:gd name="T1" fmla="*/ 29 h 29"/>
                  <a:gd name="T2" fmla="*/ 65 w 65"/>
                  <a:gd name="T3" fmla="*/ 0 h 29"/>
                  <a:gd name="T4" fmla="*/ 0 w 65"/>
                  <a:gd name="T5" fmla="*/ 0 h 29"/>
                  <a:gd name="T6" fmla="*/ 2 w 65"/>
                  <a:gd name="T7" fmla="*/ 29 h 29"/>
                  <a:gd name="T8" fmla="*/ 62 w 65"/>
                  <a:gd name="T9" fmla="*/ 29 h 29"/>
                </a:gdLst>
                <a:ahLst/>
                <a:cxnLst>
                  <a:cxn ang="0">
                    <a:pos x="T0" y="T1"/>
                  </a:cxn>
                  <a:cxn ang="0">
                    <a:pos x="T2" y="T3"/>
                  </a:cxn>
                  <a:cxn ang="0">
                    <a:pos x="T4" y="T5"/>
                  </a:cxn>
                  <a:cxn ang="0">
                    <a:pos x="T6" y="T7"/>
                  </a:cxn>
                  <a:cxn ang="0">
                    <a:pos x="T8" y="T9"/>
                  </a:cxn>
                </a:cxnLst>
                <a:rect l="0" t="0" r="r" b="b"/>
                <a:pathLst>
                  <a:path w="65" h="29">
                    <a:moveTo>
                      <a:pt x="62" y="29"/>
                    </a:moveTo>
                    <a:lnTo>
                      <a:pt x="65" y="0"/>
                    </a:lnTo>
                    <a:lnTo>
                      <a:pt x="0" y="0"/>
                    </a:lnTo>
                    <a:lnTo>
                      <a:pt x="2" y="29"/>
                    </a:lnTo>
                    <a:lnTo>
                      <a:pt x="62" y="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endParaRPr>
              </a:p>
            </p:txBody>
          </p:sp>
          <p:sp>
            <p:nvSpPr>
              <p:cNvPr id="238" name="Freeform 237"/>
              <p:cNvSpPr>
                <a:spLocks/>
              </p:cNvSpPr>
              <p:nvPr/>
            </p:nvSpPr>
            <p:spPr bwMode="auto">
              <a:xfrm>
                <a:off x="3376706" y="997418"/>
                <a:ext cx="114300" cy="77787"/>
              </a:xfrm>
              <a:custGeom>
                <a:avLst/>
                <a:gdLst>
                  <a:gd name="T0" fmla="*/ 0 w 72"/>
                  <a:gd name="T1" fmla="*/ 49 h 49"/>
                  <a:gd name="T2" fmla="*/ 60 w 72"/>
                  <a:gd name="T3" fmla="*/ 49 h 49"/>
                  <a:gd name="T4" fmla="*/ 72 w 72"/>
                  <a:gd name="T5" fmla="*/ 0 h 49"/>
                  <a:gd name="T6" fmla="*/ 4 w 72"/>
                  <a:gd name="T7" fmla="*/ 0 h 49"/>
                  <a:gd name="T8" fmla="*/ 0 w 72"/>
                  <a:gd name="T9" fmla="*/ 49 h 49"/>
                </a:gdLst>
                <a:ahLst/>
                <a:cxnLst>
                  <a:cxn ang="0">
                    <a:pos x="T0" y="T1"/>
                  </a:cxn>
                  <a:cxn ang="0">
                    <a:pos x="T2" y="T3"/>
                  </a:cxn>
                  <a:cxn ang="0">
                    <a:pos x="T4" y="T5"/>
                  </a:cxn>
                  <a:cxn ang="0">
                    <a:pos x="T6" y="T7"/>
                  </a:cxn>
                  <a:cxn ang="0">
                    <a:pos x="T8" y="T9"/>
                  </a:cxn>
                </a:cxnLst>
                <a:rect l="0" t="0" r="r" b="b"/>
                <a:pathLst>
                  <a:path w="72" h="49">
                    <a:moveTo>
                      <a:pt x="0" y="49"/>
                    </a:moveTo>
                    <a:lnTo>
                      <a:pt x="60" y="49"/>
                    </a:lnTo>
                    <a:lnTo>
                      <a:pt x="72" y="0"/>
                    </a:lnTo>
                    <a:lnTo>
                      <a:pt x="4" y="0"/>
                    </a:lnTo>
                    <a:lnTo>
                      <a:pt x="0" y="4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endParaRPr>
              </a:p>
            </p:txBody>
          </p:sp>
          <p:sp>
            <p:nvSpPr>
              <p:cNvPr id="239" name="Freeform 238"/>
              <p:cNvSpPr>
                <a:spLocks/>
              </p:cNvSpPr>
              <p:nvPr/>
            </p:nvSpPr>
            <p:spPr bwMode="auto">
              <a:xfrm>
                <a:off x="3151281" y="1089493"/>
                <a:ext cx="95250" cy="46037"/>
              </a:xfrm>
              <a:custGeom>
                <a:avLst/>
                <a:gdLst>
                  <a:gd name="T0" fmla="*/ 0 w 60"/>
                  <a:gd name="T1" fmla="*/ 0 h 29"/>
                  <a:gd name="T2" fmla="*/ 6 w 60"/>
                  <a:gd name="T3" fmla="*/ 29 h 29"/>
                  <a:gd name="T4" fmla="*/ 60 w 60"/>
                  <a:gd name="T5" fmla="*/ 29 h 29"/>
                  <a:gd name="T6" fmla="*/ 57 w 60"/>
                  <a:gd name="T7" fmla="*/ 0 h 29"/>
                  <a:gd name="T8" fmla="*/ 0 w 60"/>
                  <a:gd name="T9" fmla="*/ 0 h 29"/>
                </a:gdLst>
                <a:ahLst/>
                <a:cxnLst>
                  <a:cxn ang="0">
                    <a:pos x="T0" y="T1"/>
                  </a:cxn>
                  <a:cxn ang="0">
                    <a:pos x="T2" y="T3"/>
                  </a:cxn>
                  <a:cxn ang="0">
                    <a:pos x="T4" y="T5"/>
                  </a:cxn>
                  <a:cxn ang="0">
                    <a:pos x="T6" y="T7"/>
                  </a:cxn>
                  <a:cxn ang="0">
                    <a:pos x="T8" y="T9"/>
                  </a:cxn>
                </a:cxnLst>
                <a:rect l="0" t="0" r="r" b="b"/>
                <a:pathLst>
                  <a:path w="60" h="29">
                    <a:moveTo>
                      <a:pt x="0" y="0"/>
                    </a:moveTo>
                    <a:lnTo>
                      <a:pt x="6" y="29"/>
                    </a:lnTo>
                    <a:lnTo>
                      <a:pt x="60" y="29"/>
                    </a:lnTo>
                    <a:lnTo>
                      <a:pt x="57" y="0"/>
                    </a:lnTo>
                    <a:lnTo>
                      <a:pt x="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endParaRPr>
              </a:p>
            </p:txBody>
          </p:sp>
          <p:sp>
            <p:nvSpPr>
              <p:cNvPr id="240" name="Freeform 239"/>
              <p:cNvSpPr>
                <a:spLocks/>
              </p:cNvSpPr>
              <p:nvPr/>
            </p:nvSpPr>
            <p:spPr bwMode="auto">
              <a:xfrm>
                <a:off x="3371943" y="1089493"/>
                <a:ext cx="95250" cy="46037"/>
              </a:xfrm>
              <a:custGeom>
                <a:avLst/>
                <a:gdLst>
                  <a:gd name="T0" fmla="*/ 60 w 60"/>
                  <a:gd name="T1" fmla="*/ 0 h 29"/>
                  <a:gd name="T2" fmla="*/ 3 w 60"/>
                  <a:gd name="T3" fmla="*/ 0 h 29"/>
                  <a:gd name="T4" fmla="*/ 0 w 60"/>
                  <a:gd name="T5" fmla="*/ 29 h 29"/>
                  <a:gd name="T6" fmla="*/ 53 w 60"/>
                  <a:gd name="T7" fmla="*/ 29 h 29"/>
                  <a:gd name="T8" fmla="*/ 60 w 60"/>
                  <a:gd name="T9" fmla="*/ 0 h 29"/>
                </a:gdLst>
                <a:ahLst/>
                <a:cxnLst>
                  <a:cxn ang="0">
                    <a:pos x="T0" y="T1"/>
                  </a:cxn>
                  <a:cxn ang="0">
                    <a:pos x="T2" y="T3"/>
                  </a:cxn>
                  <a:cxn ang="0">
                    <a:pos x="T4" y="T5"/>
                  </a:cxn>
                  <a:cxn ang="0">
                    <a:pos x="T6" y="T7"/>
                  </a:cxn>
                  <a:cxn ang="0">
                    <a:pos x="T8" y="T9"/>
                  </a:cxn>
                </a:cxnLst>
                <a:rect l="0" t="0" r="r" b="b"/>
                <a:pathLst>
                  <a:path w="60" h="29">
                    <a:moveTo>
                      <a:pt x="60" y="0"/>
                    </a:moveTo>
                    <a:lnTo>
                      <a:pt x="3" y="0"/>
                    </a:lnTo>
                    <a:lnTo>
                      <a:pt x="0" y="29"/>
                    </a:lnTo>
                    <a:lnTo>
                      <a:pt x="53" y="29"/>
                    </a:lnTo>
                    <a:lnTo>
                      <a:pt x="6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endParaRPr>
              </a:p>
            </p:txBody>
          </p:sp>
          <p:sp>
            <p:nvSpPr>
              <p:cNvPr id="241" name="Freeform 240"/>
              <p:cNvSpPr>
                <a:spLocks/>
              </p:cNvSpPr>
              <p:nvPr/>
            </p:nvSpPr>
            <p:spPr bwMode="auto">
              <a:xfrm>
                <a:off x="3384643" y="860893"/>
                <a:ext cx="231775" cy="123825"/>
              </a:xfrm>
              <a:custGeom>
                <a:avLst/>
                <a:gdLst>
                  <a:gd name="T0" fmla="*/ 73 w 107"/>
                  <a:gd name="T1" fmla="*/ 0 h 57"/>
                  <a:gd name="T2" fmla="*/ 67 w 107"/>
                  <a:gd name="T3" fmla="*/ 1 h 57"/>
                  <a:gd name="T4" fmla="*/ 65 w 107"/>
                  <a:gd name="T5" fmla="*/ 3 h 57"/>
                  <a:gd name="T6" fmla="*/ 37 w 107"/>
                  <a:gd name="T7" fmla="*/ 31 h 57"/>
                  <a:gd name="T8" fmla="*/ 35 w 107"/>
                  <a:gd name="T9" fmla="*/ 34 h 57"/>
                  <a:gd name="T10" fmla="*/ 2 w 107"/>
                  <a:gd name="T11" fmla="*/ 34 h 57"/>
                  <a:gd name="T12" fmla="*/ 0 w 107"/>
                  <a:gd name="T13" fmla="*/ 57 h 57"/>
                  <a:gd name="T14" fmla="*/ 51 w 107"/>
                  <a:gd name="T15" fmla="*/ 57 h 57"/>
                  <a:gd name="T16" fmla="*/ 55 w 107"/>
                  <a:gd name="T17" fmla="*/ 42 h 57"/>
                  <a:gd name="T18" fmla="*/ 77 w 107"/>
                  <a:gd name="T19" fmla="*/ 21 h 57"/>
                  <a:gd name="T20" fmla="*/ 94 w 107"/>
                  <a:gd name="T21" fmla="*/ 21 h 57"/>
                  <a:gd name="T22" fmla="*/ 94 w 107"/>
                  <a:gd name="T23" fmla="*/ 0 h 57"/>
                  <a:gd name="T24" fmla="*/ 73 w 107"/>
                  <a:gd name="T25"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7" h="57">
                    <a:moveTo>
                      <a:pt x="73" y="0"/>
                    </a:moveTo>
                    <a:cubicBezTo>
                      <a:pt x="71" y="0"/>
                      <a:pt x="69" y="0"/>
                      <a:pt x="67" y="1"/>
                    </a:cubicBezTo>
                    <a:cubicBezTo>
                      <a:pt x="66" y="2"/>
                      <a:pt x="66" y="3"/>
                      <a:pt x="65" y="3"/>
                    </a:cubicBezTo>
                    <a:cubicBezTo>
                      <a:pt x="56" y="13"/>
                      <a:pt x="47" y="22"/>
                      <a:pt x="37" y="31"/>
                    </a:cubicBezTo>
                    <a:cubicBezTo>
                      <a:pt x="36" y="32"/>
                      <a:pt x="36" y="33"/>
                      <a:pt x="35" y="34"/>
                    </a:cubicBezTo>
                    <a:cubicBezTo>
                      <a:pt x="2" y="34"/>
                      <a:pt x="2" y="34"/>
                      <a:pt x="2" y="34"/>
                    </a:cubicBezTo>
                    <a:cubicBezTo>
                      <a:pt x="0" y="57"/>
                      <a:pt x="0" y="57"/>
                      <a:pt x="0" y="57"/>
                    </a:cubicBezTo>
                    <a:cubicBezTo>
                      <a:pt x="51" y="57"/>
                      <a:pt x="51" y="57"/>
                      <a:pt x="51" y="57"/>
                    </a:cubicBezTo>
                    <a:cubicBezTo>
                      <a:pt x="55" y="42"/>
                      <a:pt x="55" y="42"/>
                      <a:pt x="55" y="42"/>
                    </a:cubicBezTo>
                    <a:cubicBezTo>
                      <a:pt x="62" y="35"/>
                      <a:pt x="69" y="27"/>
                      <a:pt x="77" y="21"/>
                    </a:cubicBezTo>
                    <a:cubicBezTo>
                      <a:pt x="94" y="21"/>
                      <a:pt x="94" y="21"/>
                      <a:pt x="94" y="21"/>
                    </a:cubicBezTo>
                    <a:cubicBezTo>
                      <a:pt x="107" y="21"/>
                      <a:pt x="107" y="0"/>
                      <a:pt x="94" y="0"/>
                    </a:cubicBezTo>
                    <a:lnTo>
                      <a:pt x="73"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endParaRPr>
              </a:p>
            </p:txBody>
          </p:sp>
          <p:sp>
            <p:nvSpPr>
              <p:cNvPr id="242" name="Freeform 241"/>
              <p:cNvSpPr>
                <a:spLocks/>
              </p:cNvSpPr>
              <p:nvPr/>
            </p:nvSpPr>
            <p:spPr bwMode="auto">
              <a:xfrm>
                <a:off x="3243356" y="933918"/>
                <a:ext cx="130175" cy="50800"/>
              </a:xfrm>
              <a:custGeom>
                <a:avLst/>
                <a:gdLst>
                  <a:gd name="T0" fmla="*/ 3 w 82"/>
                  <a:gd name="T1" fmla="*/ 32 h 32"/>
                  <a:gd name="T2" fmla="*/ 79 w 82"/>
                  <a:gd name="T3" fmla="*/ 32 h 32"/>
                  <a:gd name="T4" fmla="*/ 82 w 82"/>
                  <a:gd name="T5" fmla="*/ 0 h 32"/>
                  <a:gd name="T6" fmla="*/ 0 w 82"/>
                  <a:gd name="T7" fmla="*/ 0 h 32"/>
                  <a:gd name="T8" fmla="*/ 3 w 82"/>
                  <a:gd name="T9" fmla="*/ 32 h 32"/>
                </a:gdLst>
                <a:ahLst/>
                <a:cxnLst>
                  <a:cxn ang="0">
                    <a:pos x="T0" y="T1"/>
                  </a:cxn>
                  <a:cxn ang="0">
                    <a:pos x="T2" y="T3"/>
                  </a:cxn>
                  <a:cxn ang="0">
                    <a:pos x="T4" y="T5"/>
                  </a:cxn>
                  <a:cxn ang="0">
                    <a:pos x="T6" y="T7"/>
                  </a:cxn>
                  <a:cxn ang="0">
                    <a:pos x="T8" y="T9"/>
                  </a:cxn>
                </a:cxnLst>
                <a:rect l="0" t="0" r="r" b="b"/>
                <a:pathLst>
                  <a:path w="82" h="32">
                    <a:moveTo>
                      <a:pt x="3" y="32"/>
                    </a:moveTo>
                    <a:lnTo>
                      <a:pt x="79" y="32"/>
                    </a:lnTo>
                    <a:lnTo>
                      <a:pt x="82" y="0"/>
                    </a:lnTo>
                    <a:lnTo>
                      <a:pt x="0" y="0"/>
                    </a:lnTo>
                    <a:lnTo>
                      <a:pt x="3" y="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endParaRPr>
              </a:p>
            </p:txBody>
          </p:sp>
          <p:sp>
            <p:nvSpPr>
              <p:cNvPr id="243" name="Freeform 242"/>
              <p:cNvSpPr>
                <a:spLocks/>
              </p:cNvSpPr>
              <p:nvPr/>
            </p:nvSpPr>
            <p:spPr bwMode="auto">
              <a:xfrm>
                <a:off x="3127468" y="997418"/>
                <a:ext cx="114300" cy="77787"/>
              </a:xfrm>
              <a:custGeom>
                <a:avLst/>
                <a:gdLst>
                  <a:gd name="T0" fmla="*/ 72 w 72"/>
                  <a:gd name="T1" fmla="*/ 49 h 49"/>
                  <a:gd name="T2" fmla="*/ 68 w 72"/>
                  <a:gd name="T3" fmla="*/ 0 h 49"/>
                  <a:gd name="T4" fmla="*/ 0 w 72"/>
                  <a:gd name="T5" fmla="*/ 0 h 49"/>
                  <a:gd name="T6" fmla="*/ 12 w 72"/>
                  <a:gd name="T7" fmla="*/ 49 h 49"/>
                  <a:gd name="T8" fmla="*/ 72 w 72"/>
                  <a:gd name="T9" fmla="*/ 49 h 49"/>
                </a:gdLst>
                <a:ahLst/>
                <a:cxnLst>
                  <a:cxn ang="0">
                    <a:pos x="T0" y="T1"/>
                  </a:cxn>
                  <a:cxn ang="0">
                    <a:pos x="T2" y="T3"/>
                  </a:cxn>
                  <a:cxn ang="0">
                    <a:pos x="T4" y="T5"/>
                  </a:cxn>
                  <a:cxn ang="0">
                    <a:pos x="T6" y="T7"/>
                  </a:cxn>
                  <a:cxn ang="0">
                    <a:pos x="T8" y="T9"/>
                  </a:cxn>
                </a:cxnLst>
                <a:rect l="0" t="0" r="r" b="b"/>
                <a:pathLst>
                  <a:path w="72" h="49">
                    <a:moveTo>
                      <a:pt x="72" y="49"/>
                    </a:moveTo>
                    <a:lnTo>
                      <a:pt x="68" y="0"/>
                    </a:lnTo>
                    <a:lnTo>
                      <a:pt x="0" y="0"/>
                    </a:lnTo>
                    <a:lnTo>
                      <a:pt x="12" y="49"/>
                    </a:lnTo>
                    <a:lnTo>
                      <a:pt x="72" y="4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endParaRPr>
              </a:p>
            </p:txBody>
          </p:sp>
          <p:sp>
            <p:nvSpPr>
              <p:cNvPr id="244" name="Freeform 243"/>
              <p:cNvSpPr>
                <a:spLocks/>
              </p:cNvSpPr>
              <p:nvPr/>
            </p:nvSpPr>
            <p:spPr bwMode="auto">
              <a:xfrm>
                <a:off x="3110006" y="933918"/>
                <a:ext cx="123825" cy="50800"/>
              </a:xfrm>
              <a:custGeom>
                <a:avLst/>
                <a:gdLst>
                  <a:gd name="T0" fmla="*/ 0 w 78"/>
                  <a:gd name="T1" fmla="*/ 0 h 32"/>
                  <a:gd name="T2" fmla="*/ 8 w 78"/>
                  <a:gd name="T3" fmla="*/ 32 h 32"/>
                  <a:gd name="T4" fmla="*/ 78 w 78"/>
                  <a:gd name="T5" fmla="*/ 32 h 32"/>
                  <a:gd name="T6" fmla="*/ 75 w 78"/>
                  <a:gd name="T7" fmla="*/ 0 h 32"/>
                  <a:gd name="T8" fmla="*/ 0 w 78"/>
                  <a:gd name="T9" fmla="*/ 0 h 32"/>
                </a:gdLst>
                <a:ahLst/>
                <a:cxnLst>
                  <a:cxn ang="0">
                    <a:pos x="T0" y="T1"/>
                  </a:cxn>
                  <a:cxn ang="0">
                    <a:pos x="T2" y="T3"/>
                  </a:cxn>
                  <a:cxn ang="0">
                    <a:pos x="T4" y="T5"/>
                  </a:cxn>
                  <a:cxn ang="0">
                    <a:pos x="T6" y="T7"/>
                  </a:cxn>
                  <a:cxn ang="0">
                    <a:pos x="T8" y="T9"/>
                  </a:cxn>
                </a:cxnLst>
                <a:rect l="0" t="0" r="r" b="b"/>
                <a:pathLst>
                  <a:path w="78" h="32">
                    <a:moveTo>
                      <a:pt x="0" y="0"/>
                    </a:moveTo>
                    <a:lnTo>
                      <a:pt x="8" y="32"/>
                    </a:lnTo>
                    <a:lnTo>
                      <a:pt x="78" y="32"/>
                    </a:lnTo>
                    <a:lnTo>
                      <a:pt x="75" y="0"/>
                    </a:lnTo>
                    <a:lnTo>
                      <a:pt x="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endParaRPr>
              </a:p>
            </p:txBody>
          </p:sp>
          <p:sp>
            <p:nvSpPr>
              <p:cNvPr id="245" name="Freeform 244"/>
              <p:cNvSpPr>
                <a:spLocks/>
              </p:cNvSpPr>
              <p:nvPr/>
            </p:nvSpPr>
            <p:spPr bwMode="auto">
              <a:xfrm>
                <a:off x="3249706" y="997418"/>
                <a:ext cx="117475" cy="77787"/>
              </a:xfrm>
              <a:custGeom>
                <a:avLst/>
                <a:gdLst>
                  <a:gd name="T0" fmla="*/ 74 w 74"/>
                  <a:gd name="T1" fmla="*/ 0 h 49"/>
                  <a:gd name="T2" fmla="*/ 0 w 74"/>
                  <a:gd name="T3" fmla="*/ 0 h 49"/>
                  <a:gd name="T4" fmla="*/ 5 w 74"/>
                  <a:gd name="T5" fmla="*/ 49 h 49"/>
                  <a:gd name="T6" fmla="*/ 71 w 74"/>
                  <a:gd name="T7" fmla="*/ 49 h 49"/>
                  <a:gd name="T8" fmla="*/ 74 w 74"/>
                  <a:gd name="T9" fmla="*/ 0 h 49"/>
                </a:gdLst>
                <a:ahLst/>
                <a:cxnLst>
                  <a:cxn ang="0">
                    <a:pos x="T0" y="T1"/>
                  </a:cxn>
                  <a:cxn ang="0">
                    <a:pos x="T2" y="T3"/>
                  </a:cxn>
                  <a:cxn ang="0">
                    <a:pos x="T4" y="T5"/>
                  </a:cxn>
                  <a:cxn ang="0">
                    <a:pos x="T6" y="T7"/>
                  </a:cxn>
                  <a:cxn ang="0">
                    <a:pos x="T8" y="T9"/>
                  </a:cxn>
                </a:cxnLst>
                <a:rect l="0" t="0" r="r" b="b"/>
                <a:pathLst>
                  <a:path w="74" h="49">
                    <a:moveTo>
                      <a:pt x="74" y="0"/>
                    </a:moveTo>
                    <a:lnTo>
                      <a:pt x="0" y="0"/>
                    </a:lnTo>
                    <a:lnTo>
                      <a:pt x="5" y="49"/>
                    </a:lnTo>
                    <a:lnTo>
                      <a:pt x="71" y="49"/>
                    </a:lnTo>
                    <a:lnTo>
                      <a:pt x="74"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endParaRPr>
              </a:p>
            </p:txBody>
          </p:sp>
          <p:sp>
            <p:nvSpPr>
              <p:cNvPr id="246" name="Oval 245"/>
              <p:cNvSpPr>
                <a:spLocks noChangeArrowheads="1"/>
              </p:cNvSpPr>
              <p:nvPr/>
            </p:nvSpPr>
            <p:spPr bwMode="auto">
              <a:xfrm>
                <a:off x="3168743" y="1148230"/>
                <a:ext cx="77788" cy="76200"/>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endParaRPr>
              </a:p>
            </p:txBody>
          </p:sp>
          <p:sp>
            <p:nvSpPr>
              <p:cNvPr id="247" name="Oval 246"/>
              <p:cNvSpPr>
                <a:spLocks noChangeArrowheads="1"/>
              </p:cNvSpPr>
              <p:nvPr/>
            </p:nvSpPr>
            <p:spPr bwMode="auto">
              <a:xfrm>
                <a:off x="3371943" y="1148230"/>
                <a:ext cx="77788" cy="76200"/>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endParaRPr>
              </a:p>
            </p:txBody>
          </p:sp>
          <p:sp>
            <p:nvSpPr>
              <p:cNvPr id="248" name="Freeform 247"/>
              <p:cNvSpPr>
                <a:spLocks/>
              </p:cNvSpPr>
              <p:nvPr/>
            </p:nvSpPr>
            <p:spPr bwMode="auto">
              <a:xfrm>
                <a:off x="3079843" y="683093"/>
                <a:ext cx="255588" cy="225425"/>
              </a:xfrm>
              <a:custGeom>
                <a:avLst/>
                <a:gdLst>
                  <a:gd name="T0" fmla="*/ 61 w 118"/>
                  <a:gd name="T1" fmla="*/ 81 h 104"/>
                  <a:gd name="T2" fmla="*/ 52 w 118"/>
                  <a:gd name="T3" fmla="*/ 90 h 104"/>
                  <a:gd name="T4" fmla="*/ 118 w 118"/>
                  <a:gd name="T5" fmla="*/ 104 h 104"/>
                  <a:gd name="T6" fmla="*/ 105 w 118"/>
                  <a:gd name="T7" fmla="*/ 38 h 104"/>
                  <a:gd name="T8" fmla="*/ 96 w 118"/>
                  <a:gd name="T9" fmla="*/ 47 h 104"/>
                  <a:gd name="T10" fmla="*/ 0 w 118"/>
                  <a:gd name="T11" fmla="*/ 38 h 104"/>
                  <a:gd name="T12" fmla="*/ 61 w 118"/>
                  <a:gd name="T13" fmla="*/ 81 h 104"/>
                </a:gdLst>
                <a:ahLst/>
                <a:cxnLst>
                  <a:cxn ang="0">
                    <a:pos x="T0" y="T1"/>
                  </a:cxn>
                  <a:cxn ang="0">
                    <a:pos x="T2" y="T3"/>
                  </a:cxn>
                  <a:cxn ang="0">
                    <a:pos x="T4" y="T5"/>
                  </a:cxn>
                  <a:cxn ang="0">
                    <a:pos x="T6" y="T7"/>
                  </a:cxn>
                  <a:cxn ang="0">
                    <a:pos x="T8" y="T9"/>
                  </a:cxn>
                  <a:cxn ang="0">
                    <a:pos x="T10" y="T11"/>
                  </a:cxn>
                  <a:cxn ang="0">
                    <a:pos x="T12" y="T13"/>
                  </a:cxn>
                </a:cxnLst>
                <a:rect l="0" t="0" r="r" b="b"/>
                <a:pathLst>
                  <a:path w="118" h="104">
                    <a:moveTo>
                      <a:pt x="61" y="81"/>
                    </a:moveTo>
                    <a:cubicBezTo>
                      <a:pt x="52" y="90"/>
                      <a:pt x="52" y="90"/>
                      <a:pt x="52" y="90"/>
                    </a:cubicBezTo>
                    <a:cubicBezTo>
                      <a:pt x="118" y="104"/>
                      <a:pt x="118" y="104"/>
                      <a:pt x="118" y="104"/>
                    </a:cubicBezTo>
                    <a:cubicBezTo>
                      <a:pt x="105" y="38"/>
                      <a:pt x="105" y="38"/>
                      <a:pt x="105" y="38"/>
                    </a:cubicBezTo>
                    <a:cubicBezTo>
                      <a:pt x="96" y="47"/>
                      <a:pt x="96" y="47"/>
                      <a:pt x="96" y="47"/>
                    </a:cubicBezTo>
                    <a:cubicBezTo>
                      <a:pt x="51" y="0"/>
                      <a:pt x="0" y="38"/>
                      <a:pt x="0" y="38"/>
                    </a:cubicBezTo>
                    <a:cubicBezTo>
                      <a:pt x="0" y="38"/>
                      <a:pt x="24" y="43"/>
                      <a:pt x="61" y="81"/>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endParaRPr>
              </a:p>
            </p:txBody>
          </p:sp>
        </p:grpSp>
        <p:grpSp>
          <p:nvGrpSpPr>
            <p:cNvPr id="249" name="Group 84"/>
            <p:cNvGrpSpPr>
              <a:grpSpLocks noChangeAspect="1"/>
            </p:cNvGrpSpPr>
            <p:nvPr/>
          </p:nvGrpSpPr>
          <p:grpSpPr bwMode="auto">
            <a:xfrm>
              <a:off x="6650814" y="3733508"/>
              <a:ext cx="439737" cy="374650"/>
              <a:chOff x="6279" y="2733"/>
              <a:chExt cx="277" cy="236"/>
            </a:xfrm>
            <a:solidFill>
              <a:srgbClr val="FFFFFF"/>
            </a:solidFill>
          </p:grpSpPr>
          <p:sp>
            <p:nvSpPr>
              <p:cNvPr id="250" name="Freeform 85"/>
              <p:cNvSpPr>
                <a:spLocks/>
              </p:cNvSpPr>
              <p:nvPr/>
            </p:nvSpPr>
            <p:spPr bwMode="auto">
              <a:xfrm>
                <a:off x="6279" y="2869"/>
                <a:ext cx="182" cy="100"/>
              </a:xfrm>
              <a:custGeom>
                <a:avLst/>
                <a:gdLst>
                  <a:gd name="T0" fmla="*/ 59 w 75"/>
                  <a:gd name="T1" fmla="*/ 0 h 41"/>
                  <a:gd name="T2" fmla="*/ 37 w 75"/>
                  <a:gd name="T3" fmla="*/ 10 h 41"/>
                  <a:gd name="T4" fmla="*/ 16 w 75"/>
                  <a:gd name="T5" fmla="*/ 0 h 41"/>
                  <a:gd name="T6" fmla="*/ 0 w 75"/>
                  <a:gd name="T7" fmla="*/ 31 h 41"/>
                  <a:gd name="T8" fmla="*/ 1 w 75"/>
                  <a:gd name="T9" fmla="*/ 41 h 41"/>
                  <a:gd name="T10" fmla="*/ 73 w 75"/>
                  <a:gd name="T11" fmla="*/ 41 h 41"/>
                  <a:gd name="T12" fmla="*/ 75 w 75"/>
                  <a:gd name="T13" fmla="*/ 31 h 41"/>
                  <a:gd name="T14" fmla="*/ 59 w 75"/>
                  <a:gd name="T15" fmla="*/ 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41">
                    <a:moveTo>
                      <a:pt x="59" y="0"/>
                    </a:moveTo>
                    <a:cubicBezTo>
                      <a:pt x="54" y="6"/>
                      <a:pt x="46" y="10"/>
                      <a:pt x="37" y="10"/>
                    </a:cubicBezTo>
                    <a:cubicBezTo>
                      <a:pt x="29" y="10"/>
                      <a:pt x="21" y="6"/>
                      <a:pt x="16" y="0"/>
                    </a:cubicBezTo>
                    <a:cubicBezTo>
                      <a:pt x="6" y="7"/>
                      <a:pt x="0" y="18"/>
                      <a:pt x="0" y="31"/>
                    </a:cubicBezTo>
                    <a:cubicBezTo>
                      <a:pt x="0" y="34"/>
                      <a:pt x="1" y="38"/>
                      <a:pt x="1" y="41"/>
                    </a:cubicBezTo>
                    <a:cubicBezTo>
                      <a:pt x="73" y="41"/>
                      <a:pt x="73" y="41"/>
                      <a:pt x="73" y="41"/>
                    </a:cubicBezTo>
                    <a:cubicBezTo>
                      <a:pt x="74" y="38"/>
                      <a:pt x="75" y="34"/>
                      <a:pt x="75" y="31"/>
                    </a:cubicBezTo>
                    <a:cubicBezTo>
                      <a:pt x="75" y="18"/>
                      <a:pt x="68" y="7"/>
                      <a:pt x="59"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effectLst/>
                  <a:uLnTx/>
                  <a:uFillTx/>
                </a:endParaRPr>
              </a:p>
            </p:txBody>
          </p:sp>
          <p:sp>
            <p:nvSpPr>
              <p:cNvPr id="251" name="Freeform 86"/>
              <p:cNvSpPr>
                <a:spLocks/>
              </p:cNvSpPr>
              <p:nvPr/>
            </p:nvSpPr>
            <p:spPr bwMode="auto">
              <a:xfrm>
                <a:off x="6320" y="2779"/>
                <a:ext cx="100" cy="97"/>
              </a:xfrm>
              <a:custGeom>
                <a:avLst/>
                <a:gdLst>
                  <a:gd name="T0" fmla="*/ 20 w 41"/>
                  <a:gd name="T1" fmla="*/ 0 h 40"/>
                  <a:gd name="T2" fmla="*/ 0 w 41"/>
                  <a:gd name="T3" fmla="*/ 20 h 40"/>
                  <a:gd name="T4" fmla="*/ 0 w 41"/>
                  <a:gd name="T5" fmla="*/ 20 h 40"/>
                  <a:gd name="T6" fmla="*/ 20 w 41"/>
                  <a:gd name="T7" fmla="*/ 40 h 40"/>
                  <a:gd name="T8" fmla="*/ 41 w 41"/>
                  <a:gd name="T9" fmla="*/ 20 h 40"/>
                  <a:gd name="T10" fmla="*/ 41 w 41"/>
                  <a:gd name="T11" fmla="*/ 20 h 40"/>
                  <a:gd name="T12" fmla="*/ 20 w 41"/>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41" h="40">
                    <a:moveTo>
                      <a:pt x="20" y="0"/>
                    </a:moveTo>
                    <a:cubicBezTo>
                      <a:pt x="9" y="0"/>
                      <a:pt x="0" y="9"/>
                      <a:pt x="0" y="20"/>
                    </a:cubicBezTo>
                    <a:cubicBezTo>
                      <a:pt x="0" y="20"/>
                      <a:pt x="0" y="20"/>
                      <a:pt x="0" y="20"/>
                    </a:cubicBezTo>
                    <a:cubicBezTo>
                      <a:pt x="0" y="31"/>
                      <a:pt x="9" y="40"/>
                      <a:pt x="20" y="40"/>
                    </a:cubicBezTo>
                    <a:cubicBezTo>
                      <a:pt x="32" y="40"/>
                      <a:pt x="41" y="31"/>
                      <a:pt x="41" y="20"/>
                    </a:cubicBezTo>
                    <a:cubicBezTo>
                      <a:pt x="41" y="20"/>
                      <a:pt x="41" y="20"/>
                      <a:pt x="41" y="20"/>
                    </a:cubicBezTo>
                    <a:cubicBezTo>
                      <a:pt x="41" y="9"/>
                      <a:pt x="32" y="0"/>
                      <a:pt x="20"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effectLst/>
                  <a:uLnTx/>
                  <a:uFillTx/>
                </a:endParaRPr>
              </a:p>
            </p:txBody>
          </p:sp>
          <p:sp>
            <p:nvSpPr>
              <p:cNvPr id="252" name="Freeform 87"/>
              <p:cNvSpPr>
                <a:spLocks/>
              </p:cNvSpPr>
              <p:nvPr/>
            </p:nvSpPr>
            <p:spPr bwMode="auto">
              <a:xfrm>
                <a:off x="6430" y="2823"/>
                <a:ext cx="126" cy="100"/>
              </a:xfrm>
              <a:custGeom>
                <a:avLst/>
                <a:gdLst>
                  <a:gd name="T0" fmla="*/ 36 w 52"/>
                  <a:gd name="T1" fmla="*/ 0 h 41"/>
                  <a:gd name="T2" fmla="*/ 14 w 52"/>
                  <a:gd name="T3" fmla="*/ 11 h 41"/>
                  <a:gd name="T4" fmla="*/ 2 w 52"/>
                  <a:gd name="T5" fmla="*/ 8 h 41"/>
                  <a:gd name="T6" fmla="*/ 0 w 52"/>
                  <a:gd name="T7" fmla="*/ 14 h 41"/>
                  <a:gd name="T8" fmla="*/ 18 w 52"/>
                  <a:gd name="T9" fmla="*/ 41 h 41"/>
                  <a:gd name="T10" fmla="*/ 50 w 52"/>
                  <a:gd name="T11" fmla="*/ 41 h 41"/>
                  <a:gd name="T12" fmla="*/ 52 w 52"/>
                  <a:gd name="T13" fmla="*/ 31 h 41"/>
                  <a:gd name="T14" fmla="*/ 36 w 52"/>
                  <a:gd name="T15" fmla="*/ 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 h="41">
                    <a:moveTo>
                      <a:pt x="36" y="0"/>
                    </a:moveTo>
                    <a:cubicBezTo>
                      <a:pt x="31" y="6"/>
                      <a:pt x="23" y="11"/>
                      <a:pt x="14" y="11"/>
                    </a:cubicBezTo>
                    <a:cubicBezTo>
                      <a:pt x="10" y="11"/>
                      <a:pt x="6" y="10"/>
                      <a:pt x="2" y="8"/>
                    </a:cubicBezTo>
                    <a:cubicBezTo>
                      <a:pt x="2" y="10"/>
                      <a:pt x="1" y="12"/>
                      <a:pt x="0" y="14"/>
                    </a:cubicBezTo>
                    <a:cubicBezTo>
                      <a:pt x="9" y="20"/>
                      <a:pt x="16" y="30"/>
                      <a:pt x="18" y="41"/>
                    </a:cubicBezTo>
                    <a:cubicBezTo>
                      <a:pt x="50" y="41"/>
                      <a:pt x="50" y="41"/>
                      <a:pt x="50" y="41"/>
                    </a:cubicBezTo>
                    <a:cubicBezTo>
                      <a:pt x="51" y="38"/>
                      <a:pt x="52" y="34"/>
                      <a:pt x="52" y="31"/>
                    </a:cubicBezTo>
                    <a:cubicBezTo>
                      <a:pt x="52" y="18"/>
                      <a:pt x="45" y="7"/>
                      <a:pt x="36"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effectLst/>
                  <a:uLnTx/>
                  <a:uFillTx/>
                </a:endParaRPr>
              </a:p>
            </p:txBody>
          </p:sp>
          <p:sp>
            <p:nvSpPr>
              <p:cNvPr id="253" name="Freeform 88"/>
              <p:cNvSpPr>
                <a:spLocks/>
              </p:cNvSpPr>
              <p:nvPr/>
            </p:nvSpPr>
            <p:spPr bwMode="auto">
              <a:xfrm>
                <a:off x="6415" y="2733"/>
                <a:ext cx="97" cy="97"/>
              </a:xfrm>
              <a:custGeom>
                <a:avLst/>
                <a:gdLst>
                  <a:gd name="T0" fmla="*/ 20 w 40"/>
                  <a:gd name="T1" fmla="*/ 0 h 40"/>
                  <a:gd name="T2" fmla="*/ 0 w 40"/>
                  <a:gd name="T3" fmla="*/ 19 h 40"/>
                  <a:gd name="T4" fmla="*/ 9 w 40"/>
                  <a:gd name="T5" fmla="*/ 37 h 40"/>
                  <a:gd name="T6" fmla="*/ 20 w 40"/>
                  <a:gd name="T7" fmla="*/ 40 h 40"/>
                  <a:gd name="T8" fmla="*/ 40 w 40"/>
                  <a:gd name="T9" fmla="*/ 20 h 40"/>
                  <a:gd name="T10" fmla="*/ 20 w 40"/>
                  <a:gd name="T11" fmla="*/ 0 h 40"/>
                </a:gdLst>
                <a:ahLst/>
                <a:cxnLst>
                  <a:cxn ang="0">
                    <a:pos x="T0" y="T1"/>
                  </a:cxn>
                  <a:cxn ang="0">
                    <a:pos x="T2" y="T3"/>
                  </a:cxn>
                  <a:cxn ang="0">
                    <a:pos x="T4" y="T5"/>
                  </a:cxn>
                  <a:cxn ang="0">
                    <a:pos x="T6" y="T7"/>
                  </a:cxn>
                  <a:cxn ang="0">
                    <a:pos x="T8" y="T9"/>
                  </a:cxn>
                  <a:cxn ang="0">
                    <a:pos x="T10" y="T11"/>
                  </a:cxn>
                </a:cxnLst>
                <a:rect l="0" t="0" r="r" b="b"/>
                <a:pathLst>
                  <a:path w="40" h="40">
                    <a:moveTo>
                      <a:pt x="20" y="0"/>
                    </a:moveTo>
                    <a:cubicBezTo>
                      <a:pt x="9" y="0"/>
                      <a:pt x="1" y="8"/>
                      <a:pt x="0" y="19"/>
                    </a:cubicBezTo>
                    <a:cubicBezTo>
                      <a:pt x="5" y="24"/>
                      <a:pt x="8" y="30"/>
                      <a:pt x="9" y="37"/>
                    </a:cubicBezTo>
                    <a:cubicBezTo>
                      <a:pt x="12" y="39"/>
                      <a:pt x="16" y="40"/>
                      <a:pt x="20" y="40"/>
                    </a:cubicBezTo>
                    <a:cubicBezTo>
                      <a:pt x="31" y="40"/>
                      <a:pt x="40" y="31"/>
                      <a:pt x="40" y="20"/>
                    </a:cubicBezTo>
                    <a:cubicBezTo>
                      <a:pt x="40" y="9"/>
                      <a:pt x="31" y="0"/>
                      <a:pt x="20"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effectLst/>
                  <a:uLnTx/>
                  <a:uFillTx/>
                </a:endParaRPr>
              </a:p>
            </p:txBody>
          </p:sp>
        </p:grpSp>
      </p:grpSp>
      <p:sp>
        <p:nvSpPr>
          <p:cNvPr id="113" name="Rectangle 112"/>
          <p:cNvSpPr/>
          <p:nvPr/>
        </p:nvSpPr>
        <p:spPr>
          <a:xfrm>
            <a:off x="11354363" y="6241534"/>
            <a:ext cx="392656" cy="338554"/>
          </a:xfrm>
          <a:prstGeom prst="rect">
            <a:avLst/>
          </a:prstGeom>
        </p:spPr>
        <p:txBody>
          <a:bodyPr wrap="none">
            <a:spAutoFit/>
          </a:bodyPr>
          <a:lstStyle/>
          <a:p>
            <a:fld id="{41E43B4A-7628-478F-BD81-93B0BA7BE246}" type="slidenum">
              <a:rPr lang="id-ID" sz="1600"/>
              <a:pPr/>
              <a:t>19</a:t>
            </a:fld>
            <a:endParaRPr lang="en-US" sz="1600" dirty="0"/>
          </a:p>
        </p:txBody>
      </p:sp>
    </p:spTree>
    <p:extLst>
      <p:ext uri="{BB962C8B-B14F-4D97-AF65-F5344CB8AC3E}">
        <p14:creationId xmlns:p14="http://schemas.microsoft.com/office/powerpoint/2010/main" val="1728434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700" y="365126"/>
            <a:ext cx="7124700" cy="810532"/>
          </a:xfrm>
        </p:spPr>
        <p:txBody>
          <a:bodyPr>
            <a:normAutofit/>
          </a:bodyPr>
          <a:lstStyle/>
          <a:p>
            <a:pPr algn="ctr"/>
            <a:r>
              <a:rPr lang="en-GB" sz="2400" b="1" dirty="0"/>
              <a:t>Responding effectively to the climate change challenge</a:t>
            </a:r>
          </a:p>
        </p:txBody>
      </p:sp>
      <p:sp>
        <p:nvSpPr>
          <p:cNvPr id="3" name="Content Placeholder 2"/>
          <p:cNvSpPr>
            <a:spLocks noGrp="1"/>
          </p:cNvSpPr>
          <p:nvPr>
            <p:ph idx="1"/>
          </p:nvPr>
        </p:nvSpPr>
        <p:spPr>
          <a:xfrm>
            <a:off x="609600" y="1237343"/>
            <a:ext cx="6845300" cy="3550557"/>
          </a:xfrm>
        </p:spPr>
        <p:txBody>
          <a:bodyPr>
            <a:normAutofit/>
          </a:bodyPr>
          <a:lstStyle/>
          <a:p>
            <a:pPr>
              <a:lnSpc>
                <a:spcPct val="120000"/>
              </a:lnSpc>
            </a:pPr>
            <a:r>
              <a:rPr lang="en-GB" sz="1800" dirty="0"/>
              <a:t>Tree planting is one of the simplest and most cost effective means of mitigating climate change, by absorbing CO</a:t>
            </a:r>
            <a:r>
              <a:rPr lang="en-GB" sz="1800" baseline="-25000" dirty="0"/>
              <a:t>2</a:t>
            </a:r>
            <a:r>
              <a:rPr lang="en-GB" sz="1800" dirty="0"/>
              <a:t> from the atmosphere</a:t>
            </a:r>
          </a:p>
          <a:p>
            <a:pPr>
              <a:lnSpc>
                <a:spcPct val="120000"/>
              </a:lnSpc>
            </a:pPr>
            <a:r>
              <a:rPr lang="en-GB" sz="1800" dirty="0"/>
              <a:t>Tree planting on degraded land absorbs carbon from the atmosphere and generates significant improvements to the livelihoods of smallholder farmers</a:t>
            </a:r>
          </a:p>
          <a:p>
            <a:pPr>
              <a:lnSpc>
                <a:spcPct val="120000"/>
              </a:lnSpc>
            </a:pPr>
            <a:r>
              <a:rPr lang="en-GB" sz="1800" dirty="0"/>
              <a:t>TIST supports tree planting on degraded/unused land in low income countries by and for the benefit of smallholder farmers</a:t>
            </a:r>
          </a:p>
          <a:p>
            <a:pPr>
              <a:lnSpc>
                <a:spcPct val="120000"/>
              </a:lnSpc>
            </a:pPr>
            <a:r>
              <a:rPr lang="en-GB" sz="1800" dirty="0"/>
              <a:t>Restoring existing degraded land is a highly effective climate change </a:t>
            </a:r>
            <a:r>
              <a:rPr lang="en-US" sz="1800" dirty="0"/>
              <a:t>opportunity</a:t>
            </a:r>
            <a:endParaRPr lang="en-GB" sz="1800" dirty="0"/>
          </a:p>
        </p:txBody>
      </p:sp>
      <p:pic>
        <p:nvPicPr>
          <p:cNvPr id="5" name="Picture 4"/>
          <p:cNvPicPr>
            <a:picLocks noChangeAspect="1"/>
          </p:cNvPicPr>
          <p:nvPr/>
        </p:nvPicPr>
        <p:blipFill>
          <a:blip r:embed="rId3"/>
          <a:stretch>
            <a:fillRect/>
          </a:stretch>
        </p:blipFill>
        <p:spPr>
          <a:xfrm>
            <a:off x="7603067" y="3416300"/>
            <a:ext cx="4584964" cy="3441700"/>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03066" y="0"/>
            <a:ext cx="4588934" cy="3441700"/>
          </a:xfrm>
          <a:prstGeom prst="rect">
            <a:avLst/>
          </a:prstGeom>
        </p:spPr>
      </p:pic>
      <p:pic>
        <p:nvPicPr>
          <p:cNvPr id="9" name="Picture 8"/>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0" y="4864099"/>
            <a:ext cx="7607300" cy="1993901"/>
          </a:xfrm>
          <a:prstGeom prst="rect">
            <a:avLst/>
          </a:prstGeom>
        </p:spPr>
      </p:pic>
      <p:sp>
        <p:nvSpPr>
          <p:cNvPr id="7" name="Rectangle 6"/>
          <p:cNvSpPr/>
          <p:nvPr/>
        </p:nvSpPr>
        <p:spPr>
          <a:xfrm>
            <a:off x="11519463" y="6292334"/>
            <a:ext cx="392656" cy="338554"/>
          </a:xfrm>
          <a:prstGeom prst="rect">
            <a:avLst/>
          </a:prstGeom>
        </p:spPr>
        <p:txBody>
          <a:bodyPr wrap="none">
            <a:spAutoFit/>
          </a:bodyPr>
          <a:lstStyle/>
          <a:p>
            <a:fld id="{41E43B4A-7628-478F-BD81-93B0BA7BE246}" type="slidenum">
              <a:rPr lang="id-ID" sz="1600"/>
              <a:pPr/>
              <a:t>2</a:t>
            </a:fld>
            <a:endParaRPr lang="en-US" sz="1600" dirty="0"/>
          </a:p>
        </p:txBody>
      </p:sp>
    </p:spTree>
    <p:extLst>
      <p:ext uri="{BB962C8B-B14F-4D97-AF65-F5344CB8AC3E}">
        <p14:creationId xmlns:p14="http://schemas.microsoft.com/office/powerpoint/2010/main" val="41168836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66989"/>
          </a:xfrm>
        </p:spPr>
        <p:txBody>
          <a:bodyPr>
            <a:normAutofit/>
          </a:bodyPr>
          <a:lstStyle/>
          <a:p>
            <a:pPr algn="ctr"/>
            <a:r>
              <a:rPr lang="en-GB" sz="2800" b="1" dirty="0"/>
              <a:t>Additional information 3</a:t>
            </a:r>
          </a:p>
        </p:txBody>
      </p:sp>
      <p:sp>
        <p:nvSpPr>
          <p:cNvPr id="3" name="Content Placeholder 2"/>
          <p:cNvSpPr>
            <a:spLocks noGrp="1"/>
          </p:cNvSpPr>
          <p:nvPr>
            <p:ph idx="1"/>
          </p:nvPr>
        </p:nvSpPr>
        <p:spPr>
          <a:xfrm>
            <a:off x="838200" y="1132115"/>
            <a:ext cx="10515600" cy="468086"/>
          </a:xfrm>
        </p:spPr>
        <p:txBody>
          <a:bodyPr>
            <a:normAutofit/>
          </a:bodyPr>
          <a:lstStyle/>
          <a:p>
            <a:pPr marL="0" indent="0" algn="ctr">
              <a:buNone/>
            </a:pPr>
            <a:r>
              <a:rPr lang="en-US" sz="2000" b="1" dirty="0"/>
              <a:t>Market for forestry carbon credits</a:t>
            </a:r>
            <a:endParaRPr lang="en-GB" sz="2000" dirty="0"/>
          </a:p>
        </p:txBody>
      </p:sp>
      <p:sp>
        <p:nvSpPr>
          <p:cNvPr id="5" name="TextBox 4"/>
          <p:cNvSpPr txBox="1"/>
          <p:nvPr/>
        </p:nvSpPr>
        <p:spPr>
          <a:xfrm>
            <a:off x="6477000" y="1611102"/>
            <a:ext cx="5537200" cy="5047537"/>
          </a:xfrm>
          <a:prstGeom prst="rect">
            <a:avLst/>
          </a:prstGeom>
          <a:noFill/>
        </p:spPr>
        <p:txBody>
          <a:bodyPr wrap="square" lIns="0" tIns="0" rIns="0" bIns="0" rtlCol="0">
            <a:spAutoFit/>
          </a:bodyPr>
          <a:lstStyle/>
          <a:p>
            <a:pPr marL="285750" indent="-285750">
              <a:buFont typeface="Arial"/>
              <a:buChar char="•"/>
            </a:pPr>
            <a:r>
              <a:rPr lang="en-GB" dirty="0">
                <a:solidFill>
                  <a:srgbClr val="000000"/>
                </a:solidFill>
              </a:rPr>
              <a:t>Companies, governments and individuals purchased 84</a:t>
            </a:r>
            <a:r>
              <a:rPr lang="en-US" dirty="0">
                <a:solidFill>
                  <a:srgbClr val="000000"/>
                </a:solidFill>
              </a:rPr>
              <a:t> </a:t>
            </a:r>
            <a:r>
              <a:rPr lang="en-GB" dirty="0">
                <a:solidFill>
                  <a:srgbClr val="000000"/>
                </a:solidFill>
              </a:rPr>
              <a:t>MtCO</a:t>
            </a:r>
            <a:r>
              <a:rPr lang="en-GB" baseline="-25000" dirty="0">
                <a:solidFill>
                  <a:srgbClr val="000000"/>
                </a:solidFill>
              </a:rPr>
              <a:t>2</a:t>
            </a:r>
            <a:r>
              <a:rPr lang="en-GB" dirty="0">
                <a:solidFill>
                  <a:srgbClr val="000000"/>
                </a:solidFill>
              </a:rPr>
              <a:t>e in forest-based emissions reductions through voluntary carbon markets in 2015, at a value of $278m</a:t>
            </a:r>
          </a:p>
          <a:p>
            <a:pPr marL="285750" indent="-285750">
              <a:buFont typeface="Arial"/>
              <a:buChar char="•"/>
            </a:pPr>
            <a:endParaRPr lang="en-GB" sz="1200" dirty="0">
              <a:solidFill>
                <a:srgbClr val="000000"/>
              </a:solidFill>
            </a:endParaRPr>
          </a:p>
          <a:p>
            <a:pPr marL="285750" indent="-285750">
              <a:buFont typeface="Arial"/>
              <a:buChar char="•"/>
            </a:pPr>
            <a:r>
              <a:rPr lang="en-GB" dirty="0">
                <a:solidFill>
                  <a:srgbClr val="000000"/>
                </a:solidFill>
              </a:rPr>
              <a:t>While market value increased over 2014, the average price per tCO</a:t>
            </a:r>
            <a:r>
              <a:rPr lang="en-GB" baseline="-25000" dirty="0">
                <a:solidFill>
                  <a:srgbClr val="000000"/>
                </a:solidFill>
              </a:rPr>
              <a:t>2</a:t>
            </a:r>
            <a:r>
              <a:rPr lang="en-GB" dirty="0">
                <a:solidFill>
                  <a:srgbClr val="000000"/>
                </a:solidFill>
              </a:rPr>
              <a:t>e declined to $3.30</a:t>
            </a:r>
          </a:p>
          <a:p>
            <a:pPr marL="285750" indent="-285750">
              <a:buFont typeface="Arial"/>
              <a:buChar char="•"/>
            </a:pPr>
            <a:r>
              <a:rPr lang="en-GB" dirty="0">
                <a:solidFill>
                  <a:srgbClr val="000000"/>
                </a:solidFill>
              </a:rPr>
              <a:t>The avg price per tCO</a:t>
            </a:r>
            <a:r>
              <a:rPr lang="en-GB" baseline="-25000" dirty="0">
                <a:solidFill>
                  <a:srgbClr val="000000"/>
                </a:solidFill>
              </a:rPr>
              <a:t>2</a:t>
            </a:r>
            <a:r>
              <a:rPr lang="en-GB" dirty="0">
                <a:solidFill>
                  <a:srgbClr val="000000"/>
                </a:solidFill>
              </a:rPr>
              <a:t>e between 2007-14 was $4.60</a:t>
            </a:r>
          </a:p>
          <a:p>
            <a:pPr marL="285750" indent="-285750">
              <a:buFont typeface="Arial"/>
              <a:buChar char="•"/>
            </a:pPr>
            <a:r>
              <a:rPr lang="en-US" dirty="0">
                <a:solidFill>
                  <a:srgbClr val="000000"/>
                </a:solidFill>
                <a:ea typeface="Open Sans Light" panose="020B0306030504020204" pitchFamily="34" charset="0"/>
                <a:cs typeface="Open Sans Light" panose="020B0306030504020204" pitchFamily="34" charset="0"/>
              </a:rPr>
              <a:t>The social value </a:t>
            </a:r>
            <a:r>
              <a:rPr lang="en-GB" dirty="0">
                <a:solidFill>
                  <a:srgbClr val="000000"/>
                </a:solidFill>
              </a:rPr>
              <a:t>per tCO</a:t>
            </a:r>
            <a:r>
              <a:rPr lang="en-GB" baseline="-25000" dirty="0">
                <a:solidFill>
                  <a:srgbClr val="000000"/>
                </a:solidFill>
              </a:rPr>
              <a:t>2</a:t>
            </a:r>
            <a:r>
              <a:rPr lang="en-GB" dirty="0">
                <a:solidFill>
                  <a:srgbClr val="000000"/>
                </a:solidFill>
              </a:rPr>
              <a:t>e is significantly higher (</a:t>
            </a:r>
            <a:r>
              <a:rPr lang="en-US" dirty="0"/>
              <a:t>~</a:t>
            </a:r>
            <a:r>
              <a:rPr lang="en-GB" dirty="0">
                <a:solidFill>
                  <a:srgbClr val="000000"/>
                </a:solidFill>
              </a:rPr>
              <a:t>$30)</a:t>
            </a:r>
          </a:p>
          <a:p>
            <a:endParaRPr lang="en-GB" sz="1200" dirty="0">
              <a:solidFill>
                <a:srgbClr val="000000"/>
              </a:solidFill>
            </a:endParaRPr>
          </a:p>
          <a:p>
            <a:pPr marL="285750" indent="-285750">
              <a:buFont typeface="Arial"/>
              <a:buChar char="•"/>
            </a:pPr>
            <a:r>
              <a:rPr lang="en-GB" dirty="0">
                <a:solidFill>
                  <a:srgbClr val="000000"/>
                </a:solidFill>
              </a:rPr>
              <a:t>There is however significant optimism on future demand for voluntary offsets following:</a:t>
            </a:r>
          </a:p>
          <a:p>
            <a:pPr marL="742950" lvl="1" indent="-285750">
              <a:buFont typeface="Arial"/>
              <a:buChar char="•"/>
            </a:pPr>
            <a:r>
              <a:rPr lang="en-GB" dirty="0">
                <a:solidFill>
                  <a:srgbClr val="000000"/>
                </a:solidFill>
              </a:rPr>
              <a:t>The landmark COP21 agreement to reduce GHG emissions</a:t>
            </a:r>
          </a:p>
          <a:p>
            <a:pPr marL="742950" lvl="1" indent="-285750">
              <a:buFont typeface="Arial"/>
              <a:buChar char="•"/>
            </a:pPr>
            <a:r>
              <a:rPr lang="en-GB" dirty="0">
                <a:solidFill>
                  <a:srgbClr val="000000"/>
                </a:solidFill>
              </a:rPr>
              <a:t>Agreement on the Market Stability Reserve to remove surplus emission allowances from </a:t>
            </a:r>
            <a:r>
              <a:rPr lang="en-US" dirty="0">
                <a:solidFill>
                  <a:srgbClr val="000000"/>
                </a:solidFill>
              </a:rPr>
              <a:t>EU ETS</a:t>
            </a:r>
          </a:p>
          <a:p>
            <a:pPr marL="742950" lvl="1" indent="-285750">
              <a:buFont typeface="Arial"/>
              <a:buChar char="•"/>
            </a:pPr>
            <a:r>
              <a:rPr lang="en-US" dirty="0">
                <a:solidFill>
                  <a:srgbClr val="000000"/>
                </a:solidFill>
              </a:rPr>
              <a:t>The inclusion of climate change into the UN's SDGs</a:t>
            </a:r>
          </a:p>
          <a:p>
            <a:pPr marL="742950" lvl="1" indent="-285750">
              <a:buFont typeface="Arial"/>
              <a:buChar char="•"/>
            </a:pPr>
            <a:r>
              <a:rPr lang="en-US" dirty="0">
                <a:solidFill>
                  <a:srgbClr val="000000"/>
                </a:solidFill>
              </a:rPr>
              <a:t>Analysts predict voluntary market prices will track </a:t>
            </a:r>
            <a:r>
              <a:rPr lang="en-GB" dirty="0">
                <a:solidFill>
                  <a:srgbClr val="000000"/>
                </a:solidFill>
              </a:rPr>
              <a:t>mandatory market prices, such as the EU ETS, where prices are forecasted to rise to $40 by 2028</a:t>
            </a:r>
            <a:endParaRPr lang="en-US" dirty="0">
              <a:solidFill>
                <a:srgbClr val="000000"/>
              </a:solidFill>
            </a:endParaRPr>
          </a:p>
        </p:txBody>
      </p:sp>
      <p:grpSp>
        <p:nvGrpSpPr>
          <p:cNvPr id="7" name="Group 6"/>
          <p:cNvGrpSpPr/>
          <p:nvPr/>
        </p:nvGrpSpPr>
        <p:grpSpPr>
          <a:xfrm>
            <a:off x="1" y="1841500"/>
            <a:ext cx="6435868" cy="4191000"/>
            <a:chOff x="1" y="1841500"/>
            <a:chExt cx="6435868" cy="4191000"/>
          </a:xfrm>
        </p:grpSpPr>
        <p:pic>
          <p:nvPicPr>
            <p:cNvPr id="4" name="Picture 3"/>
            <p:cNvPicPr>
              <a:picLocks noChangeAspect="1"/>
            </p:cNvPicPr>
            <p:nvPr/>
          </p:nvPicPr>
          <p:blipFill>
            <a:blip r:embed="rId3"/>
            <a:stretch>
              <a:fillRect/>
            </a:stretch>
          </p:blipFill>
          <p:spPr>
            <a:xfrm>
              <a:off x="1" y="1866900"/>
              <a:ext cx="6435868" cy="4165600"/>
            </a:xfrm>
            <a:prstGeom prst="rect">
              <a:avLst/>
            </a:prstGeom>
          </p:spPr>
        </p:pic>
        <p:sp>
          <p:nvSpPr>
            <p:cNvPr id="6" name="Rectangle 5"/>
            <p:cNvSpPr/>
            <p:nvPr/>
          </p:nvSpPr>
          <p:spPr>
            <a:xfrm>
              <a:off x="863600" y="1841500"/>
              <a:ext cx="914400" cy="2794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8" name="Rectangle 7"/>
          <p:cNvSpPr/>
          <p:nvPr/>
        </p:nvSpPr>
        <p:spPr>
          <a:xfrm>
            <a:off x="11799344" y="6519446"/>
            <a:ext cx="392656" cy="338554"/>
          </a:xfrm>
          <a:prstGeom prst="rect">
            <a:avLst/>
          </a:prstGeom>
        </p:spPr>
        <p:txBody>
          <a:bodyPr wrap="none">
            <a:spAutoFit/>
          </a:bodyPr>
          <a:lstStyle/>
          <a:p>
            <a:fld id="{41E43B4A-7628-478F-BD81-93B0BA7BE246}" type="slidenum">
              <a:rPr lang="id-ID" sz="1600"/>
              <a:pPr/>
              <a:t>20</a:t>
            </a:fld>
            <a:endParaRPr lang="en-US" sz="1600" dirty="0"/>
          </a:p>
        </p:txBody>
      </p:sp>
    </p:spTree>
    <p:extLst>
      <p:ext uri="{BB962C8B-B14F-4D97-AF65-F5344CB8AC3E}">
        <p14:creationId xmlns:p14="http://schemas.microsoft.com/office/powerpoint/2010/main" val="10812412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a:spLocks noGrp="1"/>
          </p:cNvSpPr>
          <p:nvPr>
            <p:ph idx="1"/>
          </p:nvPr>
        </p:nvSpPr>
        <p:spPr>
          <a:xfrm>
            <a:off x="431800" y="1257301"/>
            <a:ext cx="11226800" cy="2387599"/>
          </a:xfrm>
        </p:spPr>
        <p:txBody>
          <a:bodyPr>
            <a:noAutofit/>
          </a:bodyPr>
          <a:lstStyle/>
          <a:p>
            <a:pPr marL="0" indent="0">
              <a:buNone/>
            </a:pPr>
            <a:r>
              <a:rPr lang="en-US" sz="1800" dirty="0"/>
              <a:t>Independent reports “highlight how TIST provides exceptional community benefits [and has a] highly positive net benefit to the participants and community”</a:t>
            </a:r>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00" dirty="0"/>
          </a:p>
          <a:p>
            <a:pPr marL="0" indent="0">
              <a:buNone/>
            </a:pPr>
            <a:r>
              <a:rPr lang="en-US" sz="1800" dirty="0"/>
              <a:t>Results show that “vulnerable households experienced a range of benefits from sales and savings. Notably, incremental livestock and their products and harvesting tree products such as fruit, nuts, fodder and firewood …. with the new survey showing it [has a] higher value than the cash payments”</a:t>
            </a:r>
          </a:p>
          <a:p>
            <a:pPr marL="0" indent="0">
              <a:buNone/>
            </a:pPr>
            <a:r>
              <a:rPr lang="en-US" sz="1800" dirty="0"/>
              <a:t>“The Yale/NEC Survey showed that women receive 92% of the average benefits…and attended more cluster meetings and received more training than </a:t>
            </a:r>
            <a:r>
              <a:rPr lang="en-US" sz="1800"/>
              <a:t>men”</a:t>
            </a:r>
            <a:endParaRPr lang="en-GB" sz="1800" dirty="0"/>
          </a:p>
          <a:p>
            <a:pPr marL="0" indent="0">
              <a:buNone/>
            </a:pPr>
            <a:endParaRPr lang="en-US" sz="1800" dirty="0"/>
          </a:p>
          <a:p>
            <a:pPr marL="0" indent="0">
              <a:buNone/>
            </a:pPr>
            <a:endParaRPr lang="en-US" sz="1800" dirty="0"/>
          </a:p>
        </p:txBody>
      </p:sp>
      <p:sp>
        <p:nvSpPr>
          <p:cNvPr id="2" name="Title 1"/>
          <p:cNvSpPr>
            <a:spLocks noGrp="1"/>
          </p:cNvSpPr>
          <p:nvPr>
            <p:ph type="title"/>
          </p:nvPr>
        </p:nvSpPr>
        <p:spPr>
          <a:xfrm>
            <a:off x="838200" y="238126"/>
            <a:ext cx="10515600" cy="781504"/>
          </a:xfrm>
        </p:spPr>
        <p:txBody>
          <a:bodyPr>
            <a:normAutofit/>
          </a:bodyPr>
          <a:lstStyle/>
          <a:p>
            <a:pPr algn="ctr"/>
            <a:r>
              <a:rPr lang="en-GB" sz="2800" b="1" dirty="0"/>
              <a:t>Additional information 4</a:t>
            </a:r>
          </a:p>
        </p:txBody>
      </p:sp>
      <p:sp>
        <p:nvSpPr>
          <p:cNvPr id="14" name="Content Placeholder 2"/>
          <p:cNvSpPr txBox="1">
            <a:spLocks/>
          </p:cNvSpPr>
          <p:nvPr/>
        </p:nvSpPr>
        <p:spPr>
          <a:xfrm>
            <a:off x="2667000" y="852715"/>
            <a:ext cx="6870700" cy="46808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dirty="0"/>
              <a:t>Expected benefits to programme participants</a:t>
            </a:r>
            <a:endParaRPr lang="en-GB" sz="2000" dirty="0"/>
          </a:p>
        </p:txBody>
      </p:sp>
      <p:sp>
        <p:nvSpPr>
          <p:cNvPr id="22" name="Rectangle 21"/>
          <p:cNvSpPr/>
          <p:nvPr/>
        </p:nvSpPr>
        <p:spPr>
          <a:xfrm>
            <a:off x="292100" y="6334780"/>
            <a:ext cx="11785600" cy="523220"/>
          </a:xfrm>
          <a:prstGeom prst="rect">
            <a:avLst/>
          </a:prstGeom>
        </p:spPr>
        <p:txBody>
          <a:bodyPr wrap="square">
            <a:spAutoFit/>
          </a:bodyPr>
          <a:lstStyle/>
          <a:p>
            <a:r>
              <a:rPr lang="en-US" sz="1400" dirty="0">
                <a:solidFill>
                  <a:srgbClr val="000000"/>
                </a:solidFill>
                <a:ea typeface="Open Sans Light" panose="020B0306030504020204" pitchFamily="34" charset="0"/>
                <a:cs typeface="Open Sans Light" panose="020B0306030504020204" pitchFamily="34" charset="0"/>
              </a:rPr>
              <a:t>* </a:t>
            </a:r>
            <a:r>
              <a:rPr lang="en-US" sz="1400" dirty="0"/>
              <a:t>Data and quotes excerpted from the Project Implementation Report prepared and verified for the Climate, Community and Biodiversity Standard gold level survey.  The original survey was done in 2011. The Yale/New England College (NEC) survey was conducted in 2015. </a:t>
            </a:r>
            <a:endParaRPr lang="en-US" sz="1400" dirty="0">
              <a:solidFill>
                <a:srgbClr val="000000"/>
              </a:solidFill>
              <a:ea typeface="Open Sans Light" panose="020B0306030504020204" pitchFamily="34" charset="0"/>
              <a:cs typeface="Open Sans Light" panose="020B0306030504020204" pitchFamily="34" charset="0"/>
            </a:endParaRPr>
          </a:p>
        </p:txBody>
      </p:sp>
      <p:sp>
        <p:nvSpPr>
          <p:cNvPr id="7" name="Rectangle 6"/>
          <p:cNvSpPr/>
          <p:nvPr/>
        </p:nvSpPr>
        <p:spPr>
          <a:xfrm>
            <a:off x="11684563" y="6393934"/>
            <a:ext cx="392656" cy="338554"/>
          </a:xfrm>
          <a:prstGeom prst="rect">
            <a:avLst/>
          </a:prstGeom>
        </p:spPr>
        <p:txBody>
          <a:bodyPr wrap="none">
            <a:spAutoFit/>
          </a:bodyPr>
          <a:lstStyle/>
          <a:p>
            <a:fld id="{41E43B4A-7628-478F-BD81-93B0BA7BE246}" type="slidenum">
              <a:rPr lang="id-ID" sz="1600"/>
              <a:pPr/>
              <a:t>21</a:t>
            </a:fld>
            <a:endParaRPr lang="en-US" sz="1600" dirty="0"/>
          </a:p>
        </p:txBody>
      </p:sp>
      <p:graphicFrame>
        <p:nvGraphicFramePr>
          <p:cNvPr id="3" name="Object 2"/>
          <p:cNvGraphicFramePr>
            <a:graphicFrameLocks noChangeAspect="1"/>
          </p:cNvGraphicFramePr>
          <p:nvPr>
            <p:extLst>
              <p:ext uri="{D42A27DB-BD31-4B8C-83A1-F6EECF244321}">
                <p14:modId xmlns:p14="http://schemas.microsoft.com/office/powerpoint/2010/main" val="1467474062"/>
              </p:ext>
            </p:extLst>
          </p:nvPr>
        </p:nvGraphicFramePr>
        <p:xfrm>
          <a:off x="1716088" y="1963738"/>
          <a:ext cx="9382125" cy="2794000"/>
        </p:xfrm>
        <a:graphic>
          <a:graphicData uri="http://schemas.openxmlformats.org/presentationml/2006/ole">
            <mc:AlternateContent xmlns:mc="http://schemas.openxmlformats.org/markup-compatibility/2006">
              <mc:Choice xmlns:v="urn:schemas-microsoft-com:vml" Requires="v">
                <p:oleObj spid="_x0000_s1043" name="Document" r:id="rId3" imgW="6997700" imgH="2082800" progId="Word.Document.12">
                  <p:embed/>
                </p:oleObj>
              </mc:Choice>
              <mc:Fallback>
                <p:oleObj name="Document" r:id="rId3" imgW="6997700" imgH="2082800" progId="Word.Document.12">
                  <p:embed/>
                  <p:pic>
                    <p:nvPicPr>
                      <p:cNvPr id="0" name=""/>
                      <p:cNvPicPr/>
                      <p:nvPr/>
                    </p:nvPicPr>
                    <p:blipFill>
                      <a:blip r:embed="rId4"/>
                      <a:stretch>
                        <a:fillRect/>
                      </a:stretch>
                    </p:blipFill>
                    <p:spPr>
                      <a:xfrm>
                        <a:off x="1716088" y="1963738"/>
                        <a:ext cx="9382125" cy="2794000"/>
                      </a:xfrm>
                      <a:prstGeom prst="rect">
                        <a:avLst/>
                      </a:prstGeom>
                    </p:spPr>
                  </p:pic>
                </p:oleObj>
              </mc:Fallback>
            </mc:AlternateContent>
          </a:graphicData>
        </a:graphic>
      </p:graphicFrame>
    </p:spTree>
    <p:extLst>
      <p:ext uri="{BB962C8B-B14F-4D97-AF65-F5344CB8AC3E}">
        <p14:creationId xmlns:p14="http://schemas.microsoft.com/office/powerpoint/2010/main" val="37007685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8126"/>
            <a:ext cx="10515600" cy="781504"/>
          </a:xfrm>
        </p:spPr>
        <p:txBody>
          <a:bodyPr>
            <a:normAutofit/>
          </a:bodyPr>
          <a:lstStyle/>
          <a:p>
            <a:pPr algn="ctr"/>
            <a:r>
              <a:rPr lang="en-GB" sz="2800" b="1" dirty="0"/>
              <a:t>Additional information 4</a:t>
            </a:r>
          </a:p>
        </p:txBody>
      </p:sp>
      <p:sp>
        <p:nvSpPr>
          <p:cNvPr id="14" name="Content Placeholder 2"/>
          <p:cNvSpPr txBox="1">
            <a:spLocks/>
          </p:cNvSpPr>
          <p:nvPr/>
        </p:nvSpPr>
        <p:spPr>
          <a:xfrm>
            <a:off x="838200" y="1017815"/>
            <a:ext cx="6870700" cy="46808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t>Expected benefits to programme participants</a:t>
            </a:r>
            <a:endParaRPr lang="en-GB" sz="2000" dirty="0"/>
          </a:p>
        </p:txBody>
      </p:sp>
      <p:sp>
        <p:nvSpPr>
          <p:cNvPr id="15" name="Rectangle 14"/>
          <p:cNvSpPr/>
          <p:nvPr/>
        </p:nvSpPr>
        <p:spPr>
          <a:xfrm>
            <a:off x="6959600" y="1007528"/>
            <a:ext cx="4851400" cy="5158444"/>
          </a:xfrm>
          <a:prstGeom prst="rect">
            <a:avLst/>
          </a:prstGeom>
        </p:spPr>
        <p:txBody>
          <a:bodyPr wrap="square">
            <a:spAutoFit/>
          </a:bodyPr>
          <a:lstStyle/>
          <a:p>
            <a:pPr>
              <a:lnSpc>
                <a:spcPts val="1651"/>
              </a:lnSpc>
              <a:spcAft>
                <a:spcPts val="1000"/>
              </a:spcAft>
            </a:pPr>
            <a:r>
              <a:rPr lang="en-US" dirty="0">
                <a:solidFill>
                  <a:srgbClr val="000000"/>
                </a:solidFill>
              </a:rPr>
              <a:t>An average programme participant will plant 195 trees and is expected to receive:</a:t>
            </a:r>
          </a:p>
          <a:p>
            <a:pPr marL="285750" indent="-285750">
              <a:lnSpc>
                <a:spcPts val="1651"/>
              </a:lnSpc>
              <a:spcAft>
                <a:spcPts val="1000"/>
              </a:spcAft>
              <a:buFont typeface="Arial"/>
              <a:buChar char="•"/>
            </a:pPr>
            <a:r>
              <a:rPr lang="en-US" dirty="0"/>
              <a:t>An annual pre-payment per tree of $0.03 for 20 years, equating to $117 in total</a:t>
            </a:r>
          </a:p>
          <a:p>
            <a:pPr marL="285750" lvl="1" indent="-285750">
              <a:lnSpc>
                <a:spcPts val="1651"/>
              </a:lnSpc>
              <a:spcAft>
                <a:spcPts val="1000"/>
              </a:spcAft>
              <a:buFont typeface="Arial"/>
              <a:buChar char="•"/>
            </a:pPr>
            <a:r>
              <a:rPr lang="en-US" dirty="0"/>
              <a:t>A cumulative carbon payment (</a:t>
            </a:r>
            <a:r>
              <a:rPr lang="en-US" dirty="0">
                <a:solidFill>
                  <a:srgbClr val="000000"/>
                </a:solidFill>
              </a:rPr>
              <a:t>depending on the carbon price realised) </a:t>
            </a:r>
            <a:r>
              <a:rPr lang="en-US" dirty="0"/>
              <a:t>of between $900 </a:t>
            </a:r>
            <a:r>
              <a:rPr lang="en-US" dirty="0">
                <a:solidFill>
                  <a:srgbClr val="000000"/>
                </a:solidFill>
              </a:rPr>
              <a:t>(</a:t>
            </a:r>
            <a:r>
              <a:rPr lang="en-US" dirty="0"/>
              <a:t>at </a:t>
            </a:r>
            <a:r>
              <a:rPr lang="en-GB" dirty="0"/>
              <a:t>$7 per </a:t>
            </a:r>
            <a:r>
              <a:rPr lang="en-GB" dirty="0" err="1"/>
              <a:t>tCO</a:t>
            </a:r>
            <a:r>
              <a:rPr lang="en-US" dirty="0"/>
              <a:t>2</a:t>
            </a:r>
            <a:r>
              <a:rPr lang="en-GB" dirty="0"/>
              <a:t>e) </a:t>
            </a:r>
            <a:r>
              <a:rPr lang="en-US" dirty="0"/>
              <a:t>and $</a:t>
            </a:r>
            <a:r>
              <a:rPr lang="en-US" dirty="0">
                <a:solidFill>
                  <a:srgbClr val="000000"/>
                </a:solidFill>
              </a:rPr>
              <a:t>5,500 (</a:t>
            </a:r>
            <a:r>
              <a:rPr lang="en-US" dirty="0"/>
              <a:t>at </a:t>
            </a:r>
            <a:r>
              <a:rPr lang="en-GB" dirty="0"/>
              <a:t>$30 per </a:t>
            </a:r>
            <a:r>
              <a:rPr lang="en-GB" dirty="0" err="1"/>
              <a:t>tCO</a:t>
            </a:r>
            <a:r>
              <a:rPr lang="en-US" dirty="0"/>
              <a:t>2</a:t>
            </a:r>
            <a:r>
              <a:rPr lang="en-GB" dirty="0"/>
              <a:t>e)*</a:t>
            </a:r>
            <a:r>
              <a:rPr lang="en-US" dirty="0"/>
              <a:t> </a:t>
            </a:r>
          </a:p>
          <a:p>
            <a:pPr marL="285750" lvl="1" indent="-285750">
              <a:lnSpc>
                <a:spcPts val="1651"/>
              </a:lnSpc>
              <a:spcAft>
                <a:spcPts val="1000"/>
              </a:spcAft>
              <a:buFont typeface="Arial"/>
              <a:buChar char="•"/>
            </a:pPr>
            <a:r>
              <a:rPr lang="en-US" dirty="0"/>
              <a:t>Total cumulative other non-carbon benefits equating to $3,540**. This includes:</a:t>
            </a:r>
          </a:p>
          <a:p>
            <a:pPr marL="742950" lvl="2" indent="-285750">
              <a:lnSpc>
                <a:spcPts val="1651"/>
              </a:lnSpc>
              <a:spcAft>
                <a:spcPts val="600"/>
              </a:spcAft>
              <a:buFont typeface="Arial"/>
              <a:buChar char="•"/>
            </a:pPr>
            <a:r>
              <a:rPr lang="en-US" dirty="0"/>
              <a:t>Woodlot from from deadfall and integrated management used for firewood and compost manure ($1,778)</a:t>
            </a:r>
          </a:p>
          <a:p>
            <a:pPr marL="742950" lvl="2" indent="-285750">
              <a:lnSpc>
                <a:spcPts val="1651"/>
              </a:lnSpc>
              <a:spcAft>
                <a:spcPts val="600"/>
              </a:spcAft>
              <a:buFont typeface="Arial"/>
              <a:buChar char="•"/>
            </a:pPr>
            <a:r>
              <a:rPr lang="en-US" dirty="0"/>
              <a:t>Forestry, including from </a:t>
            </a:r>
            <a:r>
              <a:rPr lang="en-GB" dirty="0"/>
              <a:t>the sale/consumption of seedlings and </a:t>
            </a:r>
            <a:r>
              <a:rPr lang="en-US" dirty="0"/>
              <a:t>production of fruit, nuts and fodder ($191)</a:t>
            </a:r>
          </a:p>
          <a:p>
            <a:pPr marL="742950" lvl="2" indent="-285750">
              <a:lnSpc>
                <a:spcPts val="1651"/>
              </a:lnSpc>
              <a:spcAft>
                <a:spcPts val="600"/>
              </a:spcAft>
              <a:buFont typeface="Arial"/>
              <a:buChar char="•"/>
            </a:pPr>
            <a:r>
              <a:rPr lang="en-US" dirty="0"/>
              <a:t>Reduced stove fuel costs  ($1,176)</a:t>
            </a:r>
          </a:p>
          <a:p>
            <a:pPr marL="742950" lvl="2" indent="-285750">
              <a:lnSpc>
                <a:spcPts val="1651"/>
              </a:lnSpc>
              <a:spcAft>
                <a:spcPts val="600"/>
              </a:spcAft>
              <a:buFont typeface="Arial"/>
              <a:buChar char="•"/>
            </a:pPr>
            <a:r>
              <a:rPr lang="en-US" dirty="0"/>
              <a:t>Conservation farming in terms of </a:t>
            </a:r>
            <a:r>
              <a:rPr lang="en-US" dirty="0" err="1"/>
              <a:t>impro-ved</a:t>
            </a:r>
            <a:r>
              <a:rPr lang="en-US" dirty="0"/>
              <a:t> soil fertility and crop yields ($395)</a:t>
            </a:r>
            <a:endParaRPr lang="en-US" sz="100" dirty="0">
              <a:solidFill>
                <a:srgbClr val="000000"/>
              </a:solidFill>
            </a:endParaRPr>
          </a:p>
          <a:p>
            <a:pPr>
              <a:lnSpc>
                <a:spcPts val="1651"/>
              </a:lnSpc>
              <a:spcAft>
                <a:spcPts val="600"/>
              </a:spcAft>
            </a:pPr>
            <a:r>
              <a:rPr lang="en-US" dirty="0">
                <a:solidFill>
                  <a:srgbClr val="000000"/>
                </a:solidFill>
              </a:rPr>
              <a:t>This equates to an average annual </a:t>
            </a:r>
            <a:r>
              <a:rPr lang="en-GB" dirty="0">
                <a:solidFill>
                  <a:srgbClr val="000000"/>
                </a:solidFill>
              </a:rPr>
              <a:t>benefit of over $170 per programme participant</a:t>
            </a:r>
            <a:endParaRPr lang="en-US" dirty="0">
              <a:solidFill>
                <a:srgbClr val="000000"/>
              </a:solidFill>
            </a:endParaRPr>
          </a:p>
        </p:txBody>
      </p:sp>
      <p:sp>
        <p:nvSpPr>
          <p:cNvPr id="22" name="Rectangle 21"/>
          <p:cNvSpPr/>
          <p:nvPr/>
        </p:nvSpPr>
        <p:spPr>
          <a:xfrm>
            <a:off x="6858000" y="6255784"/>
            <a:ext cx="5206999" cy="602216"/>
          </a:xfrm>
          <a:prstGeom prst="rect">
            <a:avLst/>
          </a:prstGeom>
        </p:spPr>
        <p:txBody>
          <a:bodyPr wrap="square">
            <a:spAutoFit/>
          </a:bodyPr>
          <a:lstStyle/>
          <a:p>
            <a:pPr>
              <a:lnSpc>
                <a:spcPct val="120000"/>
              </a:lnSpc>
            </a:pPr>
            <a:r>
              <a:rPr lang="en-US" sz="1400" dirty="0">
                <a:solidFill>
                  <a:srgbClr val="000000"/>
                </a:solidFill>
                <a:ea typeface="Open Sans Light" panose="020B0306030504020204" pitchFamily="34" charset="0"/>
                <a:cs typeface="Open Sans Light" panose="020B0306030504020204" pitchFamily="34" charset="0"/>
              </a:rPr>
              <a:t>* Chart depicts a constant </a:t>
            </a:r>
            <a:r>
              <a:rPr lang="en-US" sz="1400" dirty="0">
                <a:solidFill>
                  <a:srgbClr val="000000"/>
                </a:solidFill>
              </a:rPr>
              <a:t>carbon price realised of $10 </a:t>
            </a:r>
            <a:r>
              <a:rPr lang="en-GB" sz="1400" dirty="0"/>
              <a:t>per </a:t>
            </a:r>
            <a:r>
              <a:rPr lang="en-GB" sz="1400" dirty="0" err="1"/>
              <a:t>tCO</a:t>
            </a:r>
            <a:r>
              <a:rPr lang="en-US" sz="1400" dirty="0"/>
              <a:t>2</a:t>
            </a:r>
            <a:r>
              <a:rPr lang="en-GB" sz="1400" dirty="0"/>
              <a:t>e</a:t>
            </a:r>
            <a:endParaRPr lang="en-US" sz="1400" dirty="0">
              <a:solidFill>
                <a:srgbClr val="000000"/>
              </a:solidFill>
              <a:ea typeface="Open Sans Light" panose="020B0306030504020204" pitchFamily="34" charset="0"/>
              <a:cs typeface="Open Sans Light" panose="020B0306030504020204" pitchFamily="34" charset="0"/>
            </a:endParaRPr>
          </a:p>
          <a:p>
            <a:pPr>
              <a:lnSpc>
                <a:spcPct val="120000"/>
              </a:lnSpc>
            </a:pPr>
            <a:r>
              <a:rPr lang="en-US" sz="1400" dirty="0">
                <a:solidFill>
                  <a:srgbClr val="000000"/>
                </a:solidFill>
                <a:ea typeface="Open Sans Light" panose="020B0306030504020204" pitchFamily="34" charset="0"/>
                <a:cs typeface="Open Sans Light" panose="020B0306030504020204" pitchFamily="34" charset="0"/>
              </a:rPr>
              <a:t>** Based on independent evidence from TIST programme</a:t>
            </a:r>
            <a:endParaRPr lang="en-US" sz="1400" b="1" dirty="0">
              <a:solidFill>
                <a:srgbClr val="000000"/>
              </a:solidFill>
              <a:ea typeface="Open Sans Light" panose="020B0306030504020204" pitchFamily="34" charset="0"/>
              <a:cs typeface="Open Sans Light" panose="020B0306030504020204" pitchFamily="34" charset="0"/>
            </a:endParaRPr>
          </a:p>
        </p:txBody>
      </p:sp>
      <p:graphicFrame>
        <p:nvGraphicFramePr>
          <p:cNvPr id="9" name="图表 3"/>
          <p:cNvGraphicFramePr>
            <a:graphicFrameLocks/>
          </p:cNvGraphicFramePr>
          <p:nvPr>
            <p:extLst>
              <p:ext uri="{D42A27DB-BD31-4B8C-83A1-F6EECF244321}">
                <p14:modId xmlns:p14="http://schemas.microsoft.com/office/powerpoint/2010/main" val="165897902"/>
              </p:ext>
            </p:extLst>
          </p:nvPr>
        </p:nvGraphicFramePr>
        <p:xfrm>
          <a:off x="127078" y="1371550"/>
          <a:ext cx="6642022" cy="5321350"/>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6"/>
          <p:cNvSpPr/>
          <p:nvPr/>
        </p:nvSpPr>
        <p:spPr>
          <a:xfrm>
            <a:off x="11684563" y="6393934"/>
            <a:ext cx="392656" cy="338554"/>
          </a:xfrm>
          <a:prstGeom prst="rect">
            <a:avLst/>
          </a:prstGeom>
        </p:spPr>
        <p:txBody>
          <a:bodyPr wrap="none">
            <a:spAutoFit/>
          </a:bodyPr>
          <a:lstStyle/>
          <a:p>
            <a:fld id="{41E43B4A-7628-478F-BD81-93B0BA7BE246}" type="slidenum">
              <a:rPr lang="id-ID" sz="1600"/>
              <a:pPr/>
              <a:t>22</a:t>
            </a:fld>
            <a:endParaRPr lang="en-US" sz="1600" dirty="0"/>
          </a:p>
        </p:txBody>
      </p:sp>
    </p:spTree>
    <p:extLst>
      <p:ext uri="{BB962C8B-B14F-4D97-AF65-F5344CB8AC3E}">
        <p14:creationId xmlns:p14="http://schemas.microsoft.com/office/powerpoint/2010/main" val="32256571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5468"/>
            <a:ext cx="10515600" cy="752475"/>
          </a:xfrm>
        </p:spPr>
        <p:txBody>
          <a:bodyPr>
            <a:normAutofit/>
          </a:bodyPr>
          <a:lstStyle/>
          <a:p>
            <a:pPr algn="ctr"/>
            <a:r>
              <a:rPr lang="en-GB" sz="2800" b="1" dirty="0"/>
              <a:t>Additional information 5</a:t>
            </a:r>
          </a:p>
        </p:txBody>
      </p:sp>
      <p:sp>
        <p:nvSpPr>
          <p:cNvPr id="3" name="Content Placeholder 2"/>
          <p:cNvSpPr>
            <a:spLocks noGrp="1"/>
          </p:cNvSpPr>
          <p:nvPr>
            <p:ph idx="1"/>
          </p:nvPr>
        </p:nvSpPr>
        <p:spPr>
          <a:xfrm>
            <a:off x="838200" y="787400"/>
            <a:ext cx="10515600" cy="5676899"/>
          </a:xfrm>
        </p:spPr>
        <p:txBody>
          <a:bodyPr>
            <a:noAutofit/>
          </a:bodyPr>
          <a:lstStyle/>
          <a:p>
            <a:pPr marL="0" indent="0">
              <a:buNone/>
            </a:pPr>
            <a:r>
              <a:rPr lang="en-GB" sz="2000" b="1" dirty="0"/>
              <a:t>T</a:t>
            </a:r>
            <a:r>
              <a:rPr lang="en-US" sz="2000" b="1" dirty="0" err="1"/>
              <a:t>erms</a:t>
            </a:r>
            <a:r>
              <a:rPr lang="en-US" sz="2000" b="1" dirty="0"/>
              <a:t> of agreement between CAAC and small groups</a:t>
            </a:r>
            <a:endParaRPr lang="en-GB" sz="2000" dirty="0"/>
          </a:p>
          <a:p>
            <a:r>
              <a:rPr lang="en-US" sz="2000" dirty="0">
                <a:solidFill>
                  <a:srgbClr val="000000"/>
                </a:solidFill>
                <a:ea typeface="Open Sans Light" panose="020B0306030504020204" pitchFamily="34" charset="0"/>
                <a:cs typeface="Open Sans Light" panose="020B0306030504020204" pitchFamily="34" charset="0"/>
              </a:rPr>
              <a:t>CAAC enters into a contract with each small group to maintain the tree groves for 60 years in return for the agreed carbon benefits, and associated non-carbon benefits </a:t>
            </a:r>
          </a:p>
          <a:p>
            <a:r>
              <a:rPr lang="en-GB" sz="2000" dirty="0">
                <a:solidFill>
                  <a:srgbClr val="000000"/>
                </a:solidFill>
              </a:rPr>
              <a:t>The participants and/or small group own the land (or have rights to plant trees), the trees, and the fruits, nuts, medicines and all other products from the trees and any crops from sustainable agriculture practices </a:t>
            </a:r>
            <a:endParaRPr lang="en-US" sz="2000" dirty="0">
              <a:solidFill>
                <a:srgbClr val="000000"/>
              </a:solidFill>
            </a:endParaRPr>
          </a:p>
          <a:p>
            <a:r>
              <a:rPr lang="en-US" sz="2000" dirty="0"/>
              <a:t>The small groups agree to plant a minimum number of trees </a:t>
            </a:r>
            <a:r>
              <a:rPr lang="en-GB" sz="2000" dirty="0"/>
              <a:t>per year for at least 5 years; raise the trees to maturity; and replant trees that die, for any reason, each year for the next 20 years</a:t>
            </a:r>
            <a:endParaRPr lang="en-US" sz="2000" dirty="0"/>
          </a:p>
          <a:p>
            <a:r>
              <a:rPr lang="en-US" sz="2000" dirty="0"/>
              <a:t>CAAC agrees to provide the programme structures, provide programme updates to participants, and undertake trainings, monitoring and marketing of carbon credits</a:t>
            </a:r>
          </a:p>
          <a:p>
            <a:pPr lvl="0"/>
            <a:r>
              <a:rPr lang="en-GB" sz="2000" dirty="0"/>
              <a:t>CAAC pay the small group 70% of the </a:t>
            </a:r>
            <a:r>
              <a:rPr lang="en-GB" sz="2000" dirty="0">
                <a:solidFill>
                  <a:srgbClr val="000000"/>
                </a:solidFill>
              </a:rPr>
              <a:t>net value of </a:t>
            </a:r>
            <a:r>
              <a:rPr lang="en-GB" sz="2000" dirty="0"/>
              <a:t>the </a:t>
            </a:r>
            <a:r>
              <a:rPr lang="en-GB" sz="2000" dirty="0" err="1"/>
              <a:t>GhG</a:t>
            </a:r>
            <a:r>
              <a:rPr lang="en-GB" sz="2000" dirty="0"/>
              <a:t> credits made by the small group annually.* For the first 20 years of the contract, CAAC pre-pays the small group $0.03 per year for each live tree</a:t>
            </a:r>
          </a:p>
          <a:p>
            <a:pPr lvl="0"/>
            <a:r>
              <a:rPr lang="en-GB" sz="2000" dirty="0"/>
              <a:t>The remaining 30% of the net value of the GhG credits is</a:t>
            </a:r>
            <a:r>
              <a:rPr lang="en-GB" sz="2000" dirty="0">
                <a:solidFill>
                  <a:srgbClr val="000000"/>
                </a:solidFill>
              </a:rPr>
              <a:t> retained by CAAC to cover other business costs (e.g. for expansion to other sites) and may be used for other corporate purposes</a:t>
            </a:r>
          </a:p>
          <a:p>
            <a:pPr lvl="0"/>
            <a:endParaRPr lang="en-US" sz="300" dirty="0">
              <a:ea typeface="Open Sans Light" panose="020B0306030504020204" pitchFamily="34" charset="0"/>
              <a:cs typeface="Open Sans Light" panose="020B0306030504020204" pitchFamily="34" charset="0"/>
            </a:endParaRPr>
          </a:p>
          <a:p>
            <a:pPr marL="0" indent="0">
              <a:buNone/>
            </a:pPr>
            <a:r>
              <a:rPr lang="en-GB" sz="1500" dirty="0"/>
              <a:t>* The payment is based on cumulative revenues, less direct costs associated with program operations (e.g. administration, quantification, verification, marketing of credits)</a:t>
            </a:r>
            <a:endParaRPr lang="en-GB" sz="1500" dirty="0">
              <a:solidFill>
                <a:srgbClr val="000000"/>
              </a:solidFill>
            </a:endParaRPr>
          </a:p>
        </p:txBody>
      </p:sp>
      <p:sp>
        <p:nvSpPr>
          <p:cNvPr id="4" name="Rectangle 3"/>
          <p:cNvSpPr/>
          <p:nvPr/>
        </p:nvSpPr>
        <p:spPr>
          <a:xfrm>
            <a:off x="11506763" y="6305034"/>
            <a:ext cx="392656" cy="338554"/>
          </a:xfrm>
          <a:prstGeom prst="rect">
            <a:avLst/>
          </a:prstGeom>
        </p:spPr>
        <p:txBody>
          <a:bodyPr wrap="none">
            <a:spAutoFit/>
          </a:bodyPr>
          <a:lstStyle/>
          <a:p>
            <a:fld id="{41E43B4A-7628-478F-BD81-93B0BA7BE246}" type="slidenum">
              <a:rPr lang="id-ID" sz="1600"/>
              <a:pPr/>
              <a:t>23</a:t>
            </a:fld>
            <a:endParaRPr lang="en-US" dirty="0"/>
          </a:p>
        </p:txBody>
      </p:sp>
    </p:spTree>
    <p:extLst>
      <p:ext uri="{BB962C8B-B14F-4D97-AF65-F5344CB8AC3E}">
        <p14:creationId xmlns:p14="http://schemas.microsoft.com/office/powerpoint/2010/main" val="37204215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2726"/>
            <a:ext cx="10515600" cy="694418"/>
          </a:xfrm>
        </p:spPr>
        <p:txBody>
          <a:bodyPr>
            <a:normAutofit/>
          </a:bodyPr>
          <a:lstStyle/>
          <a:p>
            <a:pPr algn="ctr"/>
            <a:r>
              <a:rPr lang="en-GB" sz="2800" b="1" dirty="0"/>
              <a:t>Additional information 6</a:t>
            </a:r>
          </a:p>
        </p:txBody>
      </p:sp>
      <p:sp>
        <p:nvSpPr>
          <p:cNvPr id="5" name="Content Placeholder 2"/>
          <p:cNvSpPr txBox="1">
            <a:spLocks/>
          </p:cNvSpPr>
          <p:nvPr/>
        </p:nvSpPr>
        <p:spPr>
          <a:xfrm>
            <a:off x="673100" y="703944"/>
            <a:ext cx="10515600" cy="52396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Aft>
                <a:spcPts val="700"/>
              </a:spcAft>
              <a:buNone/>
            </a:pPr>
            <a:r>
              <a:rPr lang="en-GB" sz="2000" b="1" dirty="0"/>
              <a:t>CAAC historical financial </a:t>
            </a:r>
            <a:r>
              <a:rPr lang="en-US" sz="2000" b="1" dirty="0"/>
              <a:t>performance</a:t>
            </a:r>
            <a:endParaRPr lang="en-US" sz="2000" dirty="0">
              <a:ea typeface="Open Sans Light" panose="020B0306030504020204" pitchFamily="34" charset="0"/>
              <a:cs typeface="Open Sans Light" panose="020B0306030504020204" pitchFamily="34" charset="0"/>
            </a:endParaRPr>
          </a:p>
          <a:p>
            <a:pPr>
              <a:lnSpc>
                <a:spcPct val="100000"/>
              </a:lnSpc>
              <a:spcAft>
                <a:spcPts val="700"/>
              </a:spcAft>
            </a:pPr>
            <a:endParaRPr lang="en-GB" sz="2000" dirty="0"/>
          </a:p>
        </p:txBody>
      </p:sp>
      <p:pic>
        <p:nvPicPr>
          <p:cNvPr id="7" name="Picture 6"/>
          <p:cNvPicPr/>
          <p:nvPr/>
        </p:nvPicPr>
        <p:blipFill>
          <a:blip r:embed="rId2">
            <a:extLst>
              <a:ext uri="{28A0092B-C50C-407E-A947-70E740481C1C}">
                <a14:useLocalDpi xmlns:a14="http://schemas.microsoft.com/office/drawing/2010/main"/>
              </a:ext>
            </a:extLst>
          </a:blip>
          <a:srcRect/>
          <a:stretch>
            <a:fillRect/>
          </a:stretch>
        </p:blipFill>
        <p:spPr bwMode="auto">
          <a:xfrm>
            <a:off x="569433" y="1094575"/>
            <a:ext cx="5151120" cy="2906206"/>
          </a:xfrm>
          <a:prstGeom prst="rect">
            <a:avLst/>
          </a:prstGeom>
          <a:noFill/>
          <a:ln>
            <a:noFill/>
          </a:ln>
        </p:spPr>
      </p:pic>
      <p:sp>
        <p:nvSpPr>
          <p:cNvPr id="8" name="Rectangle 7"/>
          <p:cNvSpPr/>
          <p:nvPr/>
        </p:nvSpPr>
        <p:spPr>
          <a:xfrm>
            <a:off x="457200" y="4084955"/>
            <a:ext cx="5943600" cy="1541426"/>
          </a:xfrm>
          <a:prstGeom prst="rect">
            <a:avLst/>
          </a:prstGeom>
        </p:spPr>
        <p:txBody>
          <a:bodyPr wrap="square">
            <a:spAutoFit/>
          </a:bodyPr>
          <a:lstStyle/>
          <a:p>
            <a:pPr marL="285750" indent="-285750">
              <a:lnSpc>
                <a:spcPts val="1651"/>
              </a:lnSpc>
              <a:spcAft>
                <a:spcPts val="1500"/>
              </a:spcAft>
              <a:buFont typeface="Arial"/>
              <a:buChar char="•"/>
            </a:pPr>
            <a:r>
              <a:rPr lang="en-GB" sz="1600" dirty="0"/>
              <a:t>CAAC turned profitable in 2014, posting profits of $123,000 in 2014 and $218,000 in 2015 </a:t>
            </a:r>
          </a:p>
          <a:p>
            <a:pPr marL="285750" indent="-285750">
              <a:lnSpc>
                <a:spcPts val="1651"/>
              </a:lnSpc>
              <a:spcAft>
                <a:spcPts val="1500"/>
              </a:spcAft>
              <a:buFont typeface="Arial"/>
              <a:buChar char="•"/>
            </a:pPr>
            <a:r>
              <a:rPr lang="en-GB" sz="1600" dirty="0">
                <a:solidFill>
                  <a:srgbClr val="000000"/>
                </a:solidFill>
              </a:rPr>
              <a:t>Since 2011, TIST has sold 0.8m tCO</a:t>
            </a:r>
            <a:r>
              <a:rPr lang="en-GB" sz="1600" baseline="-25000" dirty="0">
                <a:solidFill>
                  <a:srgbClr val="000000"/>
                </a:solidFill>
              </a:rPr>
              <a:t>2</a:t>
            </a:r>
            <a:r>
              <a:rPr lang="en-GB" sz="1600" dirty="0">
                <a:solidFill>
                  <a:srgbClr val="000000"/>
                </a:solidFill>
              </a:rPr>
              <a:t> at a value of $5m, and an average value of $6.5 per tCO</a:t>
            </a:r>
            <a:r>
              <a:rPr lang="en-GB" sz="1600" baseline="-25000" dirty="0">
                <a:solidFill>
                  <a:srgbClr val="000000"/>
                </a:solidFill>
              </a:rPr>
              <a:t>2</a:t>
            </a:r>
            <a:r>
              <a:rPr lang="en-GB" sz="1600" dirty="0">
                <a:solidFill>
                  <a:srgbClr val="000000"/>
                </a:solidFill>
              </a:rPr>
              <a:t>. 2016 sales so far are &lt;60,000 tCO</a:t>
            </a:r>
            <a:r>
              <a:rPr lang="en-GB" sz="1600" baseline="-25000" dirty="0">
                <a:solidFill>
                  <a:srgbClr val="000000"/>
                </a:solidFill>
              </a:rPr>
              <a:t>2</a:t>
            </a:r>
            <a:endParaRPr lang="en-GB" sz="1600" dirty="0">
              <a:solidFill>
                <a:srgbClr val="000000"/>
              </a:solidFill>
            </a:endParaRPr>
          </a:p>
          <a:p>
            <a:pPr marL="285750" indent="-285750">
              <a:lnSpc>
                <a:spcPts val="1651"/>
              </a:lnSpc>
              <a:spcAft>
                <a:spcPts val="1500"/>
              </a:spcAft>
              <a:buFont typeface="Arial"/>
              <a:buChar char="•"/>
            </a:pPr>
            <a:r>
              <a:rPr lang="en-GB" sz="1600" dirty="0"/>
              <a:t>CAAC has been financed by shareholder equity and grants to date</a:t>
            </a:r>
          </a:p>
        </p:txBody>
      </p:sp>
      <p:pic>
        <p:nvPicPr>
          <p:cNvPr id="9" name="Picture 8"/>
          <p:cNvPicPr/>
          <p:nvPr/>
        </p:nvPicPr>
        <p:blipFill>
          <a:blip r:embed="rId3">
            <a:extLst>
              <a:ext uri="{28A0092B-C50C-407E-A947-70E740481C1C}">
                <a14:useLocalDpi xmlns:a14="http://schemas.microsoft.com/office/drawing/2010/main"/>
              </a:ext>
            </a:extLst>
          </a:blip>
          <a:srcRect/>
          <a:stretch>
            <a:fillRect/>
          </a:stretch>
        </p:blipFill>
        <p:spPr bwMode="auto">
          <a:xfrm>
            <a:off x="6507954" y="924560"/>
            <a:ext cx="5090004" cy="4828540"/>
          </a:xfrm>
          <a:prstGeom prst="rect">
            <a:avLst/>
          </a:prstGeom>
          <a:noFill/>
          <a:ln>
            <a:noFill/>
          </a:ln>
        </p:spPr>
      </p:pic>
      <p:sp>
        <p:nvSpPr>
          <p:cNvPr id="10" name="Rectangle 9"/>
          <p:cNvSpPr/>
          <p:nvPr/>
        </p:nvSpPr>
        <p:spPr>
          <a:xfrm>
            <a:off x="457201" y="5710555"/>
            <a:ext cx="11518900" cy="925617"/>
          </a:xfrm>
          <a:prstGeom prst="rect">
            <a:avLst/>
          </a:prstGeom>
        </p:spPr>
        <p:txBody>
          <a:bodyPr wrap="square">
            <a:spAutoFit/>
          </a:bodyPr>
          <a:lstStyle/>
          <a:p>
            <a:pPr marL="285750" indent="-285750">
              <a:lnSpc>
                <a:spcPts val="1651"/>
              </a:lnSpc>
              <a:spcAft>
                <a:spcPts val="1500"/>
              </a:spcAft>
              <a:buFont typeface="Arial"/>
              <a:buChar char="•"/>
            </a:pPr>
            <a:r>
              <a:rPr lang="en-GB" sz="1600" dirty="0"/>
              <a:t>It has no long term liabilities; current liabilities of </a:t>
            </a:r>
            <a:r>
              <a:rPr lang="en-US" sz="1600" dirty="0"/>
              <a:t>~</a:t>
            </a:r>
            <a:r>
              <a:rPr lang="en-GB" sz="1600" dirty="0"/>
              <a:t>$400k are to related parties with no defined payment date</a:t>
            </a:r>
          </a:p>
          <a:p>
            <a:pPr marL="285750" indent="-285750">
              <a:lnSpc>
                <a:spcPts val="1651"/>
              </a:lnSpc>
              <a:spcAft>
                <a:spcPts val="1500"/>
              </a:spcAft>
              <a:buFont typeface="Arial"/>
              <a:buChar char="•"/>
            </a:pPr>
            <a:r>
              <a:rPr lang="en-GB" sz="1600" dirty="0"/>
              <a:t>CAAC’s net assets of $1.7m comprise carbon-related assets, including verified carbon credits ($0.5m) and work in progress (WIP) credits which have yet to be validated ($0.7m) </a:t>
            </a:r>
            <a:endParaRPr lang="en-US" sz="1600" dirty="0">
              <a:solidFill>
                <a:srgbClr val="000000"/>
              </a:solidFill>
            </a:endParaRPr>
          </a:p>
        </p:txBody>
      </p:sp>
      <p:sp>
        <p:nvSpPr>
          <p:cNvPr id="11" name="Rectangle 10"/>
          <p:cNvSpPr/>
          <p:nvPr/>
        </p:nvSpPr>
        <p:spPr>
          <a:xfrm>
            <a:off x="11354363" y="6241534"/>
            <a:ext cx="392656" cy="338554"/>
          </a:xfrm>
          <a:prstGeom prst="rect">
            <a:avLst/>
          </a:prstGeom>
        </p:spPr>
        <p:txBody>
          <a:bodyPr wrap="none">
            <a:spAutoFit/>
          </a:bodyPr>
          <a:lstStyle/>
          <a:p>
            <a:fld id="{41E43B4A-7628-478F-BD81-93B0BA7BE246}" type="slidenum">
              <a:rPr lang="id-ID" sz="1600"/>
              <a:pPr/>
              <a:t>24</a:t>
            </a:fld>
            <a:endParaRPr lang="en-US" sz="1600" dirty="0"/>
          </a:p>
        </p:txBody>
      </p:sp>
    </p:spTree>
    <p:extLst>
      <p:ext uri="{BB962C8B-B14F-4D97-AF65-F5344CB8AC3E}">
        <p14:creationId xmlns:p14="http://schemas.microsoft.com/office/powerpoint/2010/main" val="5619230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010400" y="6050427"/>
            <a:ext cx="5181600" cy="602216"/>
          </a:xfrm>
          <a:prstGeom prst="rect">
            <a:avLst/>
          </a:prstGeom>
        </p:spPr>
        <p:txBody>
          <a:bodyPr wrap="square">
            <a:spAutoFit/>
          </a:bodyPr>
          <a:lstStyle/>
          <a:p>
            <a:pPr>
              <a:lnSpc>
                <a:spcPct val="120000"/>
              </a:lnSpc>
            </a:pPr>
            <a:r>
              <a:rPr lang="en-GB" sz="1400" dirty="0"/>
              <a:t>* Assumes a 3% loan is provided between 2017 and 2022, </a:t>
            </a:r>
          </a:p>
          <a:p>
            <a:pPr>
              <a:lnSpc>
                <a:spcPct val="120000"/>
              </a:lnSpc>
            </a:pPr>
            <a:r>
              <a:rPr lang="en-GB" sz="1400" dirty="0"/>
              <a:t>   with a 15 year tenor</a:t>
            </a:r>
            <a:endParaRPr lang="en-GB" sz="1400" dirty="0">
              <a:solidFill>
                <a:srgbClr val="000000"/>
              </a:solidFill>
            </a:endParaRPr>
          </a:p>
        </p:txBody>
      </p:sp>
      <p:sp>
        <p:nvSpPr>
          <p:cNvPr id="14" name="Content Placeholder 2"/>
          <p:cNvSpPr txBox="1">
            <a:spLocks/>
          </p:cNvSpPr>
          <p:nvPr/>
        </p:nvSpPr>
        <p:spPr>
          <a:xfrm>
            <a:off x="6527800" y="1892300"/>
            <a:ext cx="5384800" cy="401320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t>Between 2017 and 2046, at a market price of $10 per tCO</a:t>
            </a:r>
            <a:r>
              <a:rPr lang="en-GB" sz="2400" baseline="-25000" dirty="0"/>
              <a:t>2</a:t>
            </a:r>
            <a:r>
              <a:rPr lang="en-GB" sz="2400" dirty="0"/>
              <a:t>e, an $11m investment* will support CAAC to: </a:t>
            </a:r>
          </a:p>
          <a:p>
            <a:pPr marL="742950" lvl="1" indent="-285750">
              <a:lnSpc>
                <a:spcPct val="100000"/>
              </a:lnSpc>
              <a:buFont typeface="Arial"/>
              <a:buChar char="•"/>
            </a:pPr>
            <a:r>
              <a:rPr lang="en-GB" sz="2000" dirty="0"/>
              <a:t>Generate a net cash gain in excess of $80m </a:t>
            </a:r>
          </a:p>
          <a:p>
            <a:pPr marL="742950" lvl="1" indent="-285750">
              <a:lnSpc>
                <a:spcPct val="100000"/>
              </a:lnSpc>
              <a:buFont typeface="Arial"/>
              <a:buChar char="•"/>
            </a:pPr>
            <a:r>
              <a:rPr lang="en-GB" sz="2000" dirty="0"/>
              <a:t>Return $245m in carbon benefits to farmers</a:t>
            </a:r>
          </a:p>
          <a:p>
            <a:pPr marL="742950" lvl="1" indent="-285750">
              <a:lnSpc>
                <a:spcPct val="100000"/>
              </a:lnSpc>
              <a:buFont typeface="Arial"/>
              <a:buChar char="•"/>
            </a:pPr>
            <a:r>
              <a:rPr lang="en-GB" sz="2000" dirty="0"/>
              <a:t>Lead to non-carbon benefits of $500m</a:t>
            </a:r>
          </a:p>
          <a:p>
            <a:pPr marL="742950" lvl="1" indent="-285750">
              <a:lnSpc>
                <a:spcPct val="100000"/>
              </a:lnSpc>
              <a:buFont typeface="Arial"/>
              <a:buChar char="•"/>
            </a:pPr>
            <a:r>
              <a:rPr lang="en-GB" sz="2000" dirty="0"/>
              <a:t>Generate additional social benefits in excess of $1.2bn</a:t>
            </a:r>
          </a:p>
          <a:p>
            <a:pPr marL="742950" lvl="1" indent="-285750">
              <a:lnSpc>
                <a:spcPct val="100000"/>
              </a:lnSpc>
              <a:buFont typeface="Arial"/>
              <a:buChar char="•"/>
            </a:pPr>
            <a:endParaRPr lang="en-GB" sz="400" dirty="0"/>
          </a:p>
          <a:p>
            <a:pPr marL="0" indent="-279400" algn="ctr">
              <a:lnSpc>
                <a:spcPct val="100000"/>
              </a:lnSpc>
              <a:buNone/>
            </a:pPr>
            <a:r>
              <a:rPr lang="en-US" sz="1900" dirty="0">
                <a:solidFill>
                  <a:srgbClr val="000000"/>
                </a:solidFill>
                <a:ea typeface="Open Sans Light" panose="020B0306030504020204" pitchFamily="34" charset="0"/>
                <a:cs typeface="Open Sans Light" panose="020B0306030504020204" pitchFamily="34" charset="0"/>
              </a:rPr>
              <a:t>Data on carbon credit revenue to 2026 is based on TIST’s actual experience of CO</a:t>
            </a:r>
            <a:r>
              <a:rPr lang="en-US" sz="1900" baseline="-25000" dirty="0">
                <a:solidFill>
                  <a:srgbClr val="000000"/>
                </a:solidFill>
                <a:ea typeface="Open Sans Light" panose="020B0306030504020204" pitchFamily="34" charset="0"/>
                <a:cs typeface="Open Sans Light" panose="020B0306030504020204" pitchFamily="34" charset="0"/>
              </a:rPr>
              <a:t>2</a:t>
            </a:r>
            <a:r>
              <a:rPr lang="en-US" sz="1900" dirty="0">
                <a:solidFill>
                  <a:srgbClr val="000000"/>
                </a:solidFill>
                <a:ea typeface="Open Sans Light" panose="020B0306030504020204" pitchFamily="34" charset="0"/>
                <a:cs typeface="Open Sans Light" panose="020B0306030504020204" pitchFamily="34" charset="0"/>
              </a:rPr>
              <a:t> sequestered to date. Data from 2027 onwards is based on conservative estimates of future CO</a:t>
            </a:r>
            <a:r>
              <a:rPr lang="en-US" sz="1900" baseline="-25000" dirty="0">
                <a:solidFill>
                  <a:srgbClr val="000000"/>
                </a:solidFill>
                <a:ea typeface="Open Sans Light" panose="020B0306030504020204" pitchFamily="34" charset="0"/>
                <a:cs typeface="Open Sans Light" panose="020B0306030504020204" pitchFamily="34" charset="0"/>
              </a:rPr>
              <a:t>2</a:t>
            </a:r>
            <a:r>
              <a:rPr lang="en-US" sz="1900" dirty="0">
                <a:solidFill>
                  <a:srgbClr val="000000"/>
                </a:solidFill>
                <a:ea typeface="Open Sans Light" panose="020B0306030504020204" pitchFamily="34" charset="0"/>
                <a:cs typeface="Open Sans Light" panose="020B0306030504020204" pitchFamily="34" charset="0"/>
              </a:rPr>
              <a:t> sequestration rates.</a:t>
            </a:r>
          </a:p>
          <a:p>
            <a:pPr marL="457200" lvl="1" indent="0" algn="ctr">
              <a:lnSpc>
                <a:spcPct val="100000"/>
              </a:lnSpc>
              <a:buNone/>
            </a:pPr>
            <a:endParaRPr lang="en-GB" sz="2000" dirty="0"/>
          </a:p>
        </p:txBody>
      </p:sp>
      <p:sp>
        <p:nvSpPr>
          <p:cNvPr id="15" name="Content Placeholder 2"/>
          <p:cNvSpPr txBox="1">
            <a:spLocks/>
          </p:cNvSpPr>
          <p:nvPr/>
        </p:nvSpPr>
        <p:spPr>
          <a:xfrm>
            <a:off x="254000" y="1574800"/>
            <a:ext cx="6032500" cy="457200"/>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id-ID" sz="1800" b="1" dirty="0"/>
              <a:t>Expected business performance, excluding any loan repayments and profit share returns to CAAC and programme participants</a:t>
            </a:r>
            <a:endParaRPr lang="en-GB" sz="1800" b="1" dirty="0"/>
          </a:p>
        </p:txBody>
      </p:sp>
      <p:sp>
        <p:nvSpPr>
          <p:cNvPr id="16" name="Title 1"/>
          <p:cNvSpPr txBox="1">
            <a:spLocks/>
          </p:cNvSpPr>
          <p:nvPr/>
        </p:nvSpPr>
        <p:spPr>
          <a:xfrm>
            <a:off x="838200" y="327026"/>
            <a:ext cx="10515600" cy="69441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2800" kern="1200">
                <a:solidFill>
                  <a:schemeClr val="tx1"/>
                </a:solidFill>
                <a:latin typeface="+mj-lt"/>
                <a:ea typeface="+mj-ea"/>
                <a:cs typeface="+mj-cs"/>
              </a:defRPr>
            </a:lvl1pPr>
          </a:lstStyle>
          <a:p>
            <a:r>
              <a:rPr lang="en-GB" b="1" dirty="0"/>
              <a:t>Additional information 7</a:t>
            </a:r>
          </a:p>
        </p:txBody>
      </p:sp>
      <p:sp>
        <p:nvSpPr>
          <p:cNvPr id="17" name="Content Placeholder 2"/>
          <p:cNvSpPr txBox="1">
            <a:spLocks/>
          </p:cNvSpPr>
          <p:nvPr/>
        </p:nvSpPr>
        <p:spPr>
          <a:xfrm>
            <a:off x="469900" y="1003300"/>
            <a:ext cx="10515600" cy="50926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Aft>
                <a:spcPts val="700"/>
              </a:spcAft>
              <a:buNone/>
            </a:pPr>
            <a:r>
              <a:rPr lang="en-GB" sz="2000" b="1" dirty="0"/>
              <a:t>TIST expansion</a:t>
            </a:r>
            <a:r>
              <a:rPr lang="en-US" sz="2000" dirty="0">
                <a:ea typeface="Open Sans Light" panose="020B0306030504020204" pitchFamily="34" charset="0"/>
                <a:cs typeface="Open Sans Light" panose="020B0306030504020204" pitchFamily="34" charset="0"/>
              </a:rPr>
              <a:t> </a:t>
            </a:r>
            <a:r>
              <a:rPr lang="en-US" sz="2000" b="1" dirty="0">
                <a:ea typeface="Open Sans Light" panose="020B0306030504020204" pitchFamily="34" charset="0"/>
                <a:cs typeface="Open Sans Light" panose="020B0306030504020204" pitchFamily="34" charset="0"/>
              </a:rPr>
              <a:t>f</a:t>
            </a:r>
            <a:r>
              <a:rPr lang="en-GB" sz="2000" b="1" dirty="0"/>
              <a:t>orecasted financial performance</a:t>
            </a:r>
            <a:endParaRPr lang="en-GB" sz="2000" dirty="0"/>
          </a:p>
        </p:txBody>
      </p:sp>
      <p:graphicFrame>
        <p:nvGraphicFramePr>
          <p:cNvPr id="8" name="图表 1"/>
          <p:cNvGraphicFramePr>
            <a:graphicFrameLocks/>
          </p:cNvGraphicFramePr>
          <p:nvPr>
            <p:extLst>
              <p:ext uri="{D42A27DB-BD31-4B8C-83A1-F6EECF244321}">
                <p14:modId xmlns:p14="http://schemas.microsoft.com/office/powerpoint/2010/main" val="1311124808"/>
              </p:ext>
            </p:extLst>
          </p:nvPr>
        </p:nvGraphicFramePr>
        <p:xfrm>
          <a:off x="104766" y="2006748"/>
          <a:ext cx="6296034" cy="4851251"/>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9"/>
          <p:cNvSpPr/>
          <p:nvPr/>
        </p:nvSpPr>
        <p:spPr>
          <a:xfrm>
            <a:off x="11303000" y="6108700"/>
            <a:ext cx="546099" cy="584776"/>
          </a:xfrm>
          <a:prstGeom prst="rect">
            <a:avLst/>
          </a:prstGeom>
          <a:solidFill>
            <a:srgbClr val="FFFFFF"/>
          </a:solidFill>
        </p:spPr>
        <p:txBody>
          <a:bodyPr wrap="square">
            <a:spAutoFit/>
          </a:bodyPr>
          <a:lstStyle/>
          <a:p>
            <a:endParaRPr lang="id-ID" sz="1600" dirty="0"/>
          </a:p>
          <a:p>
            <a:fld id="{41E43B4A-7628-478F-BD81-93B0BA7BE246}" type="slidenum">
              <a:rPr lang="id-ID" sz="1600" smtClean="0"/>
              <a:pPr/>
              <a:t>25</a:t>
            </a:fld>
            <a:endParaRPr lang="en-US" sz="1600" dirty="0"/>
          </a:p>
        </p:txBody>
      </p:sp>
    </p:spTree>
    <p:extLst>
      <p:ext uri="{BB962C8B-B14F-4D97-AF65-F5344CB8AC3E}">
        <p14:creationId xmlns:p14="http://schemas.microsoft.com/office/powerpoint/2010/main" val="1922928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a:spLocks noChangeAspect="1"/>
          </p:cNvSpPr>
          <p:nvPr/>
        </p:nvSpPr>
        <p:spPr>
          <a:xfrm rot="16200000">
            <a:off x="2666998" y="-2667002"/>
            <a:ext cx="6858001" cy="12192002"/>
          </a:xfrm>
          <a:prstGeom prst="rect">
            <a:avLst/>
          </a:prstGeom>
          <a:solidFill>
            <a:schemeClr val="accent6">
              <a:lumMod val="50000"/>
              <a:alpha val="88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latin typeface="Roboto Condensed Light"/>
            </a:endParaRPr>
          </a:p>
        </p:txBody>
      </p:sp>
      <p:sp>
        <p:nvSpPr>
          <p:cNvPr id="14" name="TextBox 13"/>
          <p:cNvSpPr txBox="1"/>
          <p:nvPr/>
        </p:nvSpPr>
        <p:spPr>
          <a:xfrm>
            <a:off x="2539723" y="1373682"/>
            <a:ext cx="7112556" cy="769441"/>
          </a:xfrm>
          <a:prstGeom prst="rect">
            <a:avLst/>
          </a:prstGeom>
          <a:noFill/>
        </p:spPr>
        <p:txBody>
          <a:bodyPr wrap="square" rtlCol="0">
            <a:spAutoFit/>
          </a:bodyPr>
          <a:lstStyle/>
          <a:p>
            <a:pPr algn="ctr"/>
            <a:r>
              <a:rPr lang="id-ID" sz="4400" spc="-150" dirty="0">
                <a:solidFill>
                  <a:srgbClr val="1891AB"/>
                </a:solidFill>
                <a:latin typeface="Roboto Black"/>
                <a:ea typeface="Roboto Thin" pitchFamily="2" charset="0"/>
              </a:rPr>
              <a:t>THANK</a:t>
            </a:r>
            <a:r>
              <a:rPr lang="id-ID" sz="4400" spc="-150" dirty="0">
                <a:solidFill>
                  <a:srgbClr val="1891AB"/>
                </a:solidFill>
                <a:latin typeface="Roboto Thin" pitchFamily="2" charset="0"/>
                <a:ea typeface="Roboto Thin" pitchFamily="2" charset="0"/>
              </a:rPr>
              <a:t> YOU</a:t>
            </a:r>
          </a:p>
        </p:txBody>
      </p:sp>
      <p:sp>
        <p:nvSpPr>
          <p:cNvPr id="15" name="TextBox 14"/>
          <p:cNvSpPr txBox="1"/>
          <p:nvPr/>
        </p:nvSpPr>
        <p:spPr>
          <a:xfrm>
            <a:off x="789390" y="2640792"/>
            <a:ext cx="6026930" cy="769441"/>
          </a:xfrm>
          <a:prstGeom prst="rect">
            <a:avLst/>
          </a:prstGeom>
          <a:noFill/>
        </p:spPr>
        <p:txBody>
          <a:bodyPr wrap="square" rtlCol="0">
            <a:spAutoFit/>
          </a:bodyPr>
          <a:lstStyle/>
          <a:p>
            <a:r>
              <a:rPr lang="id-ID" sz="4400" spc="-150" dirty="0">
                <a:solidFill>
                  <a:srgbClr val="1891AB"/>
                </a:solidFill>
                <a:latin typeface="Roboto Thin" pitchFamily="2" charset="0"/>
                <a:ea typeface="Roboto Thin" pitchFamily="2" charset="0"/>
              </a:rPr>
              <a:t>Contact details</a:t>
            </a:r>
            <a:endParaRPr lang="id-ID" sz="4400" spc="-150" dirty="0">
              <a:solidFill>
                <a:srgbClr val="1891AB"/>
              </a:solidFill>
              <a:latin typeface="Roboto Black"/>
              <a:ea typeface="Roboto Thin" pitchFamily="2" charset="0"/>
            </a:endParaRPr>
          </a:p>
        </p:txBody>
      </p:sp>
      <p:sp>
        <p:nvSpPr>
          <p:cNvPr id="16" name="Rectangle 15"/>
          <p:cNvSpPr/>
          <p:nvPr/>
        </p:nvSpPr>
        <p:spPr>
          <a:xfrm>
            <a:off x="782364" y="3585279"/>
            <a:ext cx="10812736" cy="2246769"/>
          </a:xfrm>
          <a:prstGeom prst="rect">
            <a:avLst/>
          </a:prstGeom>
        </p:spPr>
        <p:txBody>
          <a:bodyPr wrap="square">
            <a:spAutoFit/>
          </a:bodyPr>
          <a:lstStyle/>
          <a:p>
            <a:r>
              <a:rPr lang="id-ID" b="1" dirty="0">
                <a:solidFill>
                  <a:srgbClr val="FFFFFF"/>
                </a:solidFill>
                <a:latin typeface="Roboto Condensed Light"/>
              </a:rPr>
              <a:t>Keith Palmer</a:t>
            </a:r>
          </a:p>
          <a:p>
            <a:r>
              <a:rPr lang="id-ID" dirty="0">
                <a:solidFill>
                  <a:schemeClr val="bg1"/>
                </a:solidFill>
                <a:latin typeface="Roboto Condensed Light"/>
              </a:rPr>
              <a:t>Email: keith@keithpalmer.org</a:t>
            </a:r>
          </a:p>
          <a:p>
            <a:r>
              <a:rPr lang="is-IS" dirty="0">
                <a:solidFill>
                  <a:schemeClr val="bg1"/>
                </a:solidFill>
              </a:rPr>
              <a:t>Phone: +44 (0) 20 7539 2660</a:t>
            </a:r>
            <a:endParaRPr lang="id-ID" dirty="0">
              <a:solidFill>
                <a:schemeClr val="bg1"/>
              </a:solidFill>
              <a:latin typeface="Roboto Condensed Light"/>
            </a:endParaRPr>
          </a:p>
          <a:p>
            <a:endParaRPr lang="id-ID" dirty="0">
              <a:solidFill>
                <a:srgbClr val="FFFFFF"/>
              </a:solidFill>
              <a:latin typeface="Roboto Condensed Light"/>
            </a:endParaRPr>
          </a:p>
          <a:p>
            <a:r>
              <a:rPr lang="id-ID" b="1" dirty="0">
                <a:solidFill>
                  <a:srgbClr val="FFFFFF"/>
                </a:solidFill>
              </a:rPr>
              <a:t>Ben and Vannesa Henneke			Charlie Williams</a:t>
            </a:r>
          </a:p>
          <a:p>
            <a:r>
              <a:rPr lang="id-ID" dirty="0">
                <a:solidFill>
                  <a:schemeClr val="bg1"/>
                </a:solidFill>
              </a:rPr>
              <a:t>Email: </a:t>
            </a:r>
            <a:r>
              <a:rPr lang="en-US" dirty="0">
                <a:solidFill>
                  <a:schemeClr val="bg1"/>
                </a:solidFill>
              </a:rPr>
              <a:t>benhenneke@cleanairaction.com		charliewilliams@cleanairaction.com</a:t>
            </a:r>
            <a:endParaRPr lang="id-ID" dirty="0">
              <a:solidFill>
                <a:schemeClr val="bg1"/>
              </a:solidFill>
            </a:endParaRPr>
          </a:p>
          <a:p>
            <a:r>
              <a:rPr lang="is-IS" dirty="0">
                <a:solidFill>
                  <a:schemeClr val="bg1"/>
                </a:solidFill>
              </a:rPr>
              <a:t>Phone: +1 (0) 918 747-8770			+1 (0) 918 747-8770		</a:t>
            </a:r>
            <a:endParaRPr lang="id-ID" dirty="0">
              <a:solidFill>
                <a:srgbClr val="FFFFFF"/>
              </a:solidFill>
              <a:latin typeface="Roboto Condensed Light"/>
            </a:endParaRPr>
          </a:p>
          <a:p>
            <a:endParaRPr lang="id-ID" sz="1400" dirty="0">
              <a:solidFill>
                <a:srgbClr val="FFFFFF"/>
              </a:solidFill>
              <a:latin typeface="Roboto Condensed Light"/>
            </a:endParaRPr>
          </a:p>
        </p:txBody>
      </p:sp>
      <p:sp>
        <p:nvSpPr>
          <p:cNvPr id="11" name="Rectangle 9"/>
          <p:cNvSpPr>
            <a:spLocks/>
          </p:cNvSpPr>
          <p:nvPr/>
        </p:nvSpPr>
        <p:spPr bwMode="auto">
          <a:xfrm>
            <a:off x="4149338" y="5388131"/>
            <a:ext cx="4335706" cy="41269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defRPr/>
            </a:pPr>
            <a:endParaRPr lang="en-US" sz="3200" spc="-150" dirty="0">
              <a:solidFill>
                <a:srgbClr val="FFFFFF"/>
              </a:solidFill>
              <a:latin typeface="Roboto Condensed Light"/>
              <a:ea typeface="ＭＳ Ｐゴシック" charset="0"/>
              <a:cs typeface="Lato" panose="020F0502020204030203" pitchFamily="34" charset="0"/>
              <a:sym typeface="Source Sans Pro Bold" charset="0"/>
            </a:endParaRPr>
          </a:p>
        </p:txBody>
      </p:sp>
    </p:spTree>
    <p:extLst>
      <p:ext uri="{BB962C8B-B14F-4D97-AF65-F5344CB8AC3E}">
        <p14:creationId xmlns:p14="http://schemas.microsoft.com/office/powerpoint/2010/main" val="3249139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6" presetClass="entr" presetSubtype="21" fill="hold" grpId="0" nodeType="withEffect" nodePh="1">
                                  <p:stCondLst>
                                    <p:cond delay="1300"/>
                                  </p:stCondLst>
                                  <p:endCondLst>
                                    <p:cond evt="begin" delay="0">
                                      <p:tn val="8"/>
                                    </p:cond>
                                  </p:end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54075"/>
          </a:xfrm>
        </p:spPr>
        <p:txBody>
          <a:bodyPr>
            <a:normAutofit/>
          </a:bodyPr>
          <a:lstStyle/>
          <a:p>
            <a:pPr algn="ctr"/>
            <a:r>
              <a:rPr lang="en-GB" sz="2800" b="1" dirty="0"/>
              <a:t>What does TIST do?</a:t>
            </a:r>
          </a:p>
        </p:txBody>
      </p:sp>
      <p:sp>
        <p:nvSpPr>
          <p:cNvPr id="3" name="Content Placeholder 2"/>
          <p:cNvSpPr>
            <a:spLocks noGrp="1"/>
          </p:cNvSpPr>
          <p:nvPr>
            <p:ph idx="1"/>
          </p:nvPr>
        </p:nvSpPr>
        <p:spPr>
          <a:xfrm>
            <a:off x="838200" y="1219200"/>
            <a:ext cx="10515600" cy="4957763"/>
          </a:xfrm>
        </p:spPr>
        <p:txBody>
          <a:bodyPr>
            <a:normAutofit/>
          </a:bodyPr>
          <a:lstStyle/>
          <a:p>
            <a:pPr>
              <a:lnSpc>
                <a:spcPct val="100000"/>
              </a:lnSpc>
              <a:spcBef>
                <a:spcPts val="700"/>
              </a:spcBef>
            </a:pPr>
            <a:r>
              <a:rPr lang="en-GB" sz="2000" dirty="0"/>
              <a:t>TIST e</a:t>
            </a:r>
            <a:r>
              <a:rPr lang="en-GB" sz="2000" dirty="0">
                <a:solidFill>
                  <a:srgbClr val="000000"/>
                </a:solidFill>
              </a:rPr>
              <a:t>ncourages </a:t>
            </a:r>
            <a:r>
              <a:rPr lang="en-GB" sz="2000" dirty="0"/>
              <a:t>small groups of smallholder farmers to improve their farms by planting and maintaining trees on degraded and/or unused land</a:t>
            </a:r>
            <a:endParaRPr lang="en-GB" sz="400" dirty="0"/>
          </a:p>
          <a:p>
            <a:pPr>
              <a:lnSpc>
                <a:spcPct val="100000"/>
              </a:lnSpc>
              <a:spcBef>
                <a:spcPts val="700"/>
              </a:spcBef>
            </a:pPr>
            <a:r>
              <a:rPr lang="en-GB" sz="2000" dirty="0"/>
              <a:t>Already, </a:t>
            </a:r>
            <a:r>
              <a:rPr lang="en-US" sz="2000" dirty="0"/>
              <a:t>&gt;</a:t>
            </a:r>
            <a:r>
              <a:rPr lang="en-GB" sz="2000" dirty="0"/>
              <a:t>93,000 members in 4 countries have planted &gt;19 million trees and captured &gt;5.6</a:t>
            </a:r>
            <a:r>
              <a:rPr lang="en-GB" sz="2000" dirty="0">
                <a:solidFill>
                  <a:srgbClr val="000000"/>
                </a:solidFill>
              </a:rPr>
              <a:t> </a:t>
            </a:r>
            <a:r>
              <a:rPr lang="en-GB" sz="2000" dirty="0"/>
              <a:t>million tonnes of carbon to date, and will capture an additional 13?? million tonnes</a:t>
            </a:r>
            <a:endParaRPr lang="en-GB" sz="400" dirty="0"/>
          </a:p>
          <a:p>
            <a:pPr>
              <a:lnSpc>
                <a:spcPct val="100000"/>
              </a:lnSpc>
              <a:spcBef>
                <a:spcPts val="700"/>
              </a:spcBef>
            </a:pPr>
            <a:r>
              <a:rPr lang="en-GB" sz="2000" dirty="0"/>
              <a:t>As the trees grow, carbon captured is quantified and verified and certified greenhouse gas credits are sold in the global carbon market</a:t>
            </a:r>
            <a:endParaRPr lang="en-GB" sz="400" dirty="0"/>
          </a:p>
          <a:p>
            <a:pPr>
              <a:lnSpc>
                <a:spcPct val="100000"/>
              </a:lnSpc>
              <a:spcBef>
                <a:spcPts val="700"/>
              </a:spcBef>
            </a:pPr>
            <a:r>
              <a:rPr lang="en-GB" sz="2000" dirty="0"/>
              <a:t>TIST pays the smallholder farmers small </a:t>
            </a:r>
            <a:r>
              <a:rPr lang="en-US" sz="2000" dirty="0"/>
              <a:t>annual</a:t>
            </a:r>
            <a:r>
              <a:rPr lang="en-GB" sz="2000" dirty="0"/>
              <a:t> payment</a:t>
            </a:r>
            <a:r>
              <a:rPr lang="en-US" sz="2000" dirty="0"/>
              <a:t>s</a:t>
            </a:r>
            <a:r>
              <a:rPr lang="en-GB" sz="2000" dirty="0"/>
              <a:t> per tree </a:t>
            </a:r>
            <a:r>
              <a:rPr lang="en-US" sz="2000" dirty="0"/>
              <a:t>establish</a:t>
            </a:r>
            <a:r>
              <a:rPr lang="en-GB" sz="2000" dirty="0"/>
              <a:t>ed and 70% of the net profit</a:t>
            </a:r>
            <a:r>
              <a:rPr lang="en-GB" sz="2000" dirty="0">
                <a:solidFill>
                  <a:srgbClr val="FF0000"/>
                </a:solidFill>
              </a:rPr>
              <a:t> </a:t>
            </a:r>
            <a:r>
              <a:rPr lang="en-GB" sz="2000" dirty="0"/>
              <a:t>received when credits are sold</a:t>
            </a:r>
          </a:p>
          <a:p>
            <a:pPr>
              <a:lnSpc>
                <a:spcPct val="100000"/>
              </a:lnSpc>
              <a:spcBef>
                <a:spcPts val="700"/>
              </a:spcBef>
            </a:pPr>
            <a:r>
              <a:rPr lang="en-GB" sz="2000" dirty="0"/>
              <a:t>Smallholder farmers also derive significant non-carbon related benefits (described later)</a:t>
            </a:r>
          </a:p>
          <a:p>
            <a:pPr marL="0" indent="0" algn="ctr">
              <a:lnSpc>
                <a:spcPct val="100000"/>
              </a:lnSpc>
              <a:spcBef>
                <a:spcPts val="700"/>
              </a:spcBef>
              <a:buNone/>
            </a:pPr>
            <a:r>
              <a:rPr lang="en-GB" sz="2000" b="1" dirty="0"/>
              <a:t>Tree planting has a positive environmental impact</a:t>
            </a:r>
          </a:p>
        </p:txBody>
      </p:sp>
      <p:pic>
        <p:nvPicPr>
          <p:cNvPr id="8"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a:xfrm>
            <a:off x="0" y="5094000"/>
            <a:ext cx="2634512" cy="1764000"/>
          </a:xfrm>
          <a:prstGeom prst="rect">
            <a:avLst/>
          </a:prstGeom>
        </p:spPr>
      </p:pic>
      <p:pic>
        <p:nvPicPr>
          <p:cNvPr id="9"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a:xfrm>
            <a:off x="3263901" y="5094000"/>
            <a:ext cx="2352000" cy="1764000"/>
          </a:xfrm>
          <a:prstGeom prst="rect">
            <a:avLst/>
          </a:prstGeom>
        </p:spPr>
      </p:pic>
      <p:pic>
        <p:nvPicPr>
          <p:cNvPr id="10"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a:xfrm>
            <a:off x="6589713" y="5094000"/>
            <a:ext cx="2619624" cy="1764000"/>
          </a:xfrm>
          <a:prstGeom prst="rect">
            <a:avLst/>
          </a:prstGeom>
        </p:spPr>
      </p:pic>
      <p:pic>
        <p:nvPicPr>
          <p:cNvPr id="11" name="Picture 6"/>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a:xfrm>
            <a:off x="9840000" y="5094000"/>
            <a:ext cx="2352000" cy="1764000"/>
          </a:xfrm>
          <a:prstGeom prst="rect">
            <a:avLst/>
          </a:prstGeom>
        </p:spPr>
      </p:pic>
      <p:sp>
        <p:nvSpPr>
          <p:cNvPr id="12" name="Right Arrow 11"/>
          <p:cNvSpPr/>
          <p:nvPr/>
        </p:nvSpPr>
        <p:spPr>
          <a:xfrm>
            <a:off x="2628900" y="5765800"/>
            <a:ext cx="635000" cy="508000"/>
          </a:xfrm>
          <a:prstGeom prst="rightArrow">
            <a:avLst/>
          </a:prstGeom>
          <a:solidFill>
            <a:srgbClr val="5268A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ight Arrow 12"/>
          <p:cNvSpPr/>
          <p:nvPr/>
        </p:nvSpPr>
        <p:spPr>
          <a:xfrm>
            <a:off x="9207500" y="5816600"/>
            <a:ext cx="635000" cy="508000"/>
          </a:xfrm>
          <a:prstGeom prst="rightArrow">
            <a:avLst/>
          </a:prstGeom>
          <a:solidFill>
            <a:srgbClr val="5268A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Content Placeholder 2"/>
          <p:cNvSpPr txBox="1">
            <a:spLocks/>
          </p:cNvSpPr>
          <p:nvPr/>
        </p:nvSpPr>
        <p:spPr>
          <a:xfrm>
            <a:off x="0" y="4813299"/>
            <a:ext cx="5600700" cy="292101"/>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700"/>
              </a:spcBef>
              <a:buNone/>
            </a:pPr>
            <a:r>
              <a:rPr lang="en-GB" sz="2000" b="1" dirty="0"/>
              <a:t>	Before			       After</a:t>
            </a:r>
          </a:p>
        </p:txBody>
      </p:sp>
      <p:sp>
        <p:nvSpPr>
          <p:cNvPr id="16" name="Content Placeholder 2"/>
          <p:cNvSpPr txBox="1">
            <a:spLocks/>
          </p:cNvSpPr>
          <p:nvPr/>
        </p:nvSpPr>
        <p:spPr>
          <a:xfrm>
            <a:off x="6591300" y="4825999"/>
            <a:ext cx="5600700" cy="292101"/>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700"/>
              </a:spcBef>
              <a:buNone/>
            </a:pPr>
            <a:r>
              <a:rPr lang="en-GB" sz="2000" b="1" dirty="0"/>
              <a:t>	Before			       After</a:t>
            </a:r>
          </a:p>
        </p:txBody>
      </p:sp>
      <p:sp>
        <p:nvSpPr>
          <p:cNvPr id="14" name="Rectangle 13"/>
          <p:cNvSpPr/>
          <p:nvPr/>
        </p:nvSpPr>
        <p:spPr>
          <a:xfrm>
            <a:off x="11570263" y="6355834"/>
            <a:ext cx="392656" cy="338554"/>
          </a:xfrm>
          <a:prstGeom prst="rect">
            <a:avLst/>
          </a:prstGeom>
        </p:spPr>
        <p:txBody>
          <a:bodyPr wrap="none">
            <a:spAutoFit/>
          </a:bodyPr>
          <a:lstStyle/>
          <a:p>
            <a:fld id="{41E43B4A-7628-478F-BD81-93B0BA7BE246}" type="slidenum">
              <a:rPr lang="id-ID" sz="1600"/>
              <a:pPr/>
              <a:t>3</a:t>
            </a:fld>
            <a:endParaRPr lang="en-US" sz="1600" dirty="0"/>
          </a:p>
        </p:txBody>
      </p:sp>
    </p:spTree>
    <p:extLst>
      <p:ext uri="{BB962C8B-B14F-4D97-AF65-F5344CB8AC3E}">
        <p14:creationId xmlns:p14="http://schemas.microsoft.com/office/powerpoint/2010/main" val="42422299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81095"/>
          </a:xfrm>
        </p:spPr>
        <p:txBody>
          <a:bodyPr>
            <a:normAutofit/>
          </a:bodyPr>
          <a:lstStyle/>
          <a:p>
            <a:pPr algn="ctr"/>
            <a:r>
              <a:rPr lang="en-GB" sz="2800" b="1" dirty="0"/>
              <a:t>TIST Values</a:t>
            </a:r>
          </a:p>
        </p:txBody>
      </p:sp>
      <p:sp>
        <p:nvSpPr>
          <p:cNvPr id="3" name="Content Placeholder 2"/>
          <p:cNvSpPr>
            <a:spLocks noGrp="1"/>
          </p:cNvSpPr>
          <p:nvPr>
            <p:ph idx="1"/>
          </p:nvPr>
        </p:nvSpPr>
        <p:spPr>
          <a:xfrm>
            <a:off x="838200" y="1249251"/>
            <a:ext cx="10515600" cy="4927712"/>
          </a:xfrm>
        </p:spPr>
        <p:txBody>
          <a:bodyPr>
            <a:normAutofit/>
          </a:bodyPr>
          <a:lstStyle/>
          <a:p>
            <a:pPr marL="0" indent="0">
              <a:buNone/>
            </a:pPr>
            <a:r>
              <a:rPr lang="en-GB" sz="2400" b="1" dirty="0"/>
              <a:t>TIST Values</a:t>
            </a:r>
            <a:r>
              <a:rPr lang="en-GB" sz="2000" dirty="0"/>
              <a:t> - honesty, accuracy, transparency, mutual accountability, service to one another, and small budget/big results - formally articulated and consistently applied.</a:t>
            </a:r>
          </a:p>
          <a:p>
            <a:pPr marL="0" indent="0">
              <a:buNone/>
            </a:pPr>
            <a:endParaRPr lang="en-GB" sz="2000" dirty="0"/>
          </a:p>
          <a:p>
            <a:pPr marL="0" indent="0">
              <a:buNone/>
            </a:pPr>
            <a:r>
              <a:rPr lang="en-GB" sz="2000" b="1" dirty="0"/>
              <a:t>True gender equality </a:t>
            </a:r>
            <a:r>
              <a:rPr lang="en-GB" sz="2000" dirty="0"/>
              <a:t>– not just share of women and men involved (it is 50/50) but also about shared governance responsibilities – one man/one woman at every level of the organisation (small group, cluster, Council).</a:t>
            </a:r>
          </a:p>
          <a:p>
            <a:pPr marL="0" indent="0">
              <a:buNone/>
            </a:pPr>
            <a:endParaRPr lang="en-GB" sz="2000" dirty="0"/>
          </a:p>
          <a:p>
            <a:pPr marL="0" indent="0">
              <a:buNone/>
            </a:pPr>
            <a:r>
              <a:rPr lang="en-GB" sz="2000" b="1" dirty="0"/>
              <a:t>Genuine mutual accountability </a:t>
            </a:r>
            <a:r>
              <a:rPr lang="en-GB" sz="2000" dirty="0"/>
              <a:t>– leadership of each tier of the governance structure (small group, cluster etc.) fully accountable to its members and selected/reselected on an annual basis. </a:t>
            </a:r>
          </a:p>
          <a:p>
            <a:pPr marL="0" indent="0">
              <a:buNone/>
            </a:pPr>
            <a:endParaRPr lang="en-GB" sz="2000" b="1" dirty="0">
              <a:solidFill>
                <a:srgbClr val="FF0000"/>
              </a:solidFill>
            </a:endParaRPr>
          </a:p>
          <a:p>
            <a:endParaRPr lang="en-GB" sz="2000" dirty="0"/>
          </a:p>
        </p:txBody>
      </p:sp>
    </p:spTree>
    <p:extLst>
      <p:ext uri="{BB962C8B-B14F-4D97-AF65-F5344CB8AC3E}">
        <p14:creationId xmlns:p14="http://schemas.microsoft.com/office/powerpoint/2010/main" val="34722023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5500" y="200026"/>
            <a:ext cx="10515600" cy="926646"/>
          </a:xfrm>
        </p:spPr>
        <p:txBody>
          <a:bodyPr>
            <a:normAutofit/>
          </a:bodyPr>
          <a:lstStyle/>
          <a:p>
            <a:pPr algn="ctr"/>
            <a:r>
              <a:rPr lang="en-GB" sz="2800" b="1" dirty="0"/>
              <a:t>The small group tree planting programme</a:t>
            </a:r>
          </a:p>
        </p:txBody>
      </p:sp>
      <p:sp>
        <p:nvSpPr>
          <p:cNvPr id="3" name="Content Placeholder 2"/>
          <p:cNvSpPr>
            <a:spLocks noGrp="1"/>
          </p:cNvSpPr>
          <p:nvPr>
            <p:ph idx="1"/>
          </p:nvPr>
        </p:nvSpPr>
        <p:spPr>
          <a:xfrm>
            <a:off x="561730" y="1126672"/>
            <a:ext cx="10922000" cy="3800927"/>
          </a:xfrm>
        </p:spPr>
        <p:txBody>
          <a:bodyPr>
            <a:normAutofit lnSpcReduction="10000"/>
          </a:bodyPr>
          <a:lstStyle/>
          <a:p>
            <a:pPr>
              <a:lnSpc>
                <a:spcPct val="100000"/>
              </a:lnSpc>
              <a:spcBef>
                <a:spcPts val="700"/>
              </a:spcBef>
            </a:pPr>
            <a:r>
              <a:rPr lang="en-GB" sz="1800" dirty="0"/>
              <a:t>Farmers are mobilised by other TIST farmers and join small groups of 6-12 people that form clusters of up to 500 local farmers</a:t>
            </a:r>
            <a:r>
              <a:rPr lang="en-GB" sz="1800" dirty="0">
                <a:solidFill>
                  <a:srgbClr val="000000"/>
                </a:solidFill>
              </a:rPr>
              <a:t>. Clusters act as a mechanism to organise the small groups</a:t>
            </a:r>
            <a:r>
              <a:rPr lang="en-US" sz="1800" dirty="0">
                <a:solidFill>
                  <a:srgbClr val="000000"/>
                </a:solidFill>
              </a:rPr>
              <a:t> of women and men</a:t>
            </a:r>
            <a:endParaRPr lang="en-GB" sz="1800" dirty="0">
              <a:solidFill>
                <a:srgbClr val="000000"/>
              </a:solidFill>
            </a:endParaRPr>
          </a:p>
          <a:p>
            <a:pPr>
              <a:lnSpc>
                <a:spcPct val="100000"/>
              </a:lnSpc>
              <a:spcBef>
                <a:spcPts val="700"/>
              </a:spcBef>
            </a:pPr>
            <a:r>
              <a:rPr lang="en-GB" sz="1800" dirty="0"/>
              <a:t>Farmers decide whether, where and how to plant trees, source and own the seeds and keep ownership of the trees and land</a:t>
            </a:r>
          </a:p>
          <a:p>
            <a:pPr>
              <a:lnSpc>
                <a:spcPct val="100000"/>
              </a:lnSpc>
              <a:spcBef>
                <a:spcPts val="700"/>
              </a:spcBef>
            </a:pPr>
            <a:r>
              <a:rPr lang="en-GB" sz="1800" dirty="0"/>
              <a:t>Trees are typically planted on degraded and/or unused land (e.g. around houses for shade, in small wood lots for firewood, along boundaries as windbreaks, along streams for flood and soil control)</a:t>
            </a:r>
          </a:p>
          <a:p>
            <a:pPr>
              <a:lnSpc>
                <a:spcPct val="100000"/>
              </a:lnSpc>
              <a:spcBef>
                <a:spcPts val="700"/>
              </a:spcBef>
            </a:pPr>
            <a:r>
              <a:rPr lang="en-GB" sz="1800" dirty="0"/>
              <a:t>Participants are contracted to maintain the </a:t>
            </a:r>
            <a:r>
              <a:rPr lang="en-GB" sz="1800" dirty="0">
                <a:solidFill>
                  <a:srgbClr val="000000"/>
                </a:solidFill>
              </a:rPr>
              <a:t>tree groves </a:t>
            </a:r>
            <a:r>
              <a:rPr lang="en-GB" sz="1800" dirty="0"/>
              <a:t>for 60 years in return for small </a:t>
            </a:r>
            <a:r>
              <a:rPr lang="en-US" sz="1800" dirty="0"/>
              <a:t>annual</a:t>
            </a:r>
            <a:r>
              <a:rPr lang="en-GB" sz="1800" dirty="0"/>
              <a:t> </a:t>
            </a:r>
            <a:r>
              <a:rPr lang="en-US" sz="1800" dirty="0"/>
              <a:t>payments</a:t>
            </a:r>
            <a:r>
              <a:rPr lang="en-GB" sz="1800" dirty="0"/>
              <a:t> per tree planted, and entitlement to a share of the net profit from carbon credit sales. Significant non-carbon benefits are also realised in the form of farm improvements</a:t>
            </a:r>
          </a:p>
          <a:p>
            <a:pPr>
              <a:lnSpc>
                <a:spcPct val="100000"/>
              </a:lnSpc>
              <a:spcBef>
                <a:spcPts val="700"/>
              </a:spcBef>
            </a:pPr>
            <a:r>
              <a:rPr lang="en-GB" sz="1800" dirty="0"/>
              <a:t>After 5 years of tree growth, tree mass and the volume of carbon stored in the </a:t>
            </a:r>
            <a:r>
              <a:rPr lang="en-GB" sz="1800" dirty="0">
                <a:solidFill>
                  <a:srgbClr val="000000"/>
                </a:solidFill>
              </a:rPr>
              <a:t>trees can be calculated</a:t>
            </a:r>
            <a:r>
              <a:rPr lang="en-GB" sz="1800" dirty="0"/>
              <a:t>, the carbon captured is verified to international standards, and carbon credits can be offered for sale</a:t>
            </a:r>
          </a:p>
          <a:p>
            <a:pPr>
              <a:lnSpc>
                <a:spcPct val="100000"/>
              </a:lnSpc>
              <a:spcBef>
                <a:spcPts val="700"/>
              </a:spcBef>
            </a:pPr>
            <a:r>
              <a:rPr lang="en-GB" sz="1800" dirty="0"/>
              <a:t>Carbon credits do not have to be monetised immediately, but can be retained and sold at a later date</a:t>
            </a:r>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10001" y="4698000"/>
            <a:ext cx="3247930" cy="2160000"/>
          </a:xfrm>
          <a:prstGeom prst="rect">
            <a:avLst/>
          </a:prstGeom>
        </p:spPr>
      </p:pic>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248500" y="4698000"/>
            <a:ext cx="2880000" cy="2160000"/>
          </a:xfrm>
          <a:prstGeom prst="rect">
            <a:avLst/>
          </a:prstGeom>
        </p:spPr>
      </p:pic>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953533" y="4698000"/>
            <a:ext cx="3069197" cy="2160000"/>
          </a:xfrm>
          <a:prstGeom prst="rect">
            <a:avLst/>
          </a:prstGeom>
        </p:spPr>
      </p:pic>
      <p:pic>
        <p:nvPicPr>
          <p:cNvPr id="10" name="Picture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6200" y="4698000"/>
            <a:ext cx="2880000" cy="2160000"/>
          </a:xfrm>
          <a:prstGeom prst="rect">
            <a:avLst/>
          </a:prstGeom>
        </p:spPr>
      </p:pic>
      <p:sp>
        <p:nvSpPr>
          <p:cNvPr id="11" name="Rectangle 10"/>
          <p:cNvSpPr/>
          <p:nvPr/>
        </p:nvSpPr>
        <p:spPr>
          <a:xfrm>
            <a:off x="11557563" y="6292334"/>
            <a:ext cx="392656" cy="338554"/>
          </a:xfrm>
          <a:prstGeom prst="rect">
            <a:avLst/>
          </a:prstGeom>
        </p:spPr>
        <p:txBody>
          <a:bodyPr wrap="none">
            <a:spAutoFit/>
          </a:bodyPr>
          <a:lstStyle/>
          <a:p>
            <a:fld id="{41E43B4A-7628-478F-BD81-93B0BA7BE246}" type="slidenum">
              <a:rPr lang="id-ID" sz="1600"/>
              <a:pPr/>
              <a:t>5</a:t>
            </a:fld>
            <a:endParaRPr lang="en-US" sz="1600" dirty="0"/>
          </a:p>
        </p:txBody>
      </p:sp>
    </p:spTree>
    <p:extLst>
      <p:ext uri="{BB962C8B-B14F-4D97-AF65-F5344CB8AC3E}">
        <p14:creationId xmlns:p14="http://schemas.microsoft.com/office/powerpoint/2010/main" val="2884521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81504"/>
          </a:xfrm>
        </p:spPr>
        <p:txBody>
          <a:bodyPr>
            <a:normAutofit/>
          </a:bodyPr>
          <a:lstStyle/>
          <a:p>
            <a:pPr algn="ctr"/>
            <a:r>
              <a:rPr lang="en-GB" sz="2800" b="1" dirty="0"/>
              <a:t>Verifying the carbon reductions</a:t>
            </a:r>
          </a:p>
        </p:txBody>
      </p:sp>
      <p:sp>
        <p:nvSpPr>
          <p:cNvPr id="3" name="Content Placeholder 2"/>
          <p:cNvSpPr>
            <a:spLocks noGrp="1"/>
          </p:cNvSpPr>
          <p:nvPr>
            <p:ph idx="1"/>
          </p:nvPr>
        </p:nvSpPr>
        <p:spPr>
          <a:xfrm>
            <a:off x="838200" y="1676400"/>
            <a:ext cx="6997700" cy="4500563"/>
          </a:xfrm>
        </p:spPr>
        <p:txBody>
          <a:bodyPr>
            <a:normAutofit lnSpcReduction="10000"/>
          </a:bodyPr>
          <a:lstStyle/>
          <a:p>
            <a:pPr>
              <a:lnSpc>
                <a:spcPct val="100000"/>
              </a:lnSpc>
              <a:spcBef>
                <a:spcPts val="700"/>
              </a:spcBef>
            </a:pPr>
            <a:r>
              <a:rPr lang="en-GB" sz="2000" dirty="0"/>
              <a:t>TIST is recognised as a leading carbon offsetting programme and has developed an award-winning monitoring system, using third-party verified standards to ensure carbon emission reductions are real and additional</a:t>
            </a:r>
          </a:p>
          <a:p>
            <a:pPr>
              <a:lnSpc>
                <a:spcPct val="100000"/>
              </a:lnSpc>
              <a:spcBef>
                <a:spcPts val="700"/>
              </a:spcBef>
            </a:pPr>
            <a:r>
              <a:rPr lang="en-GB" sz="2000" dirty="0"/>
              <a:t>TIST has sold carbon offsets to a number of large and multinational corporations through resellers and bilateral agreements with end-purchasers</a:t>
            </a:r>
          </a:p>
          <a:p>
            <a:pPr lvl="1">
              <a:lnSpc>
                <a:spcPct val="100000"/>
              </a:lnSpc>
              <a:spcBef>
                <a:spcPts val="700"/>
              </a:spcBef>
            </a:pPr>
            <a:r>
              <a:rPr lang="en-GB" sz="2000" dirty="0"/>
              <a:t>Purchasers have included BP, DHL, Freshfields, Grundon, Hyundai, Marks &amp; Spencer, Microsoft, Tata, Delta Airlines, Taylors Tea</a:t>
            </a:r>
          </a:p>
          <a:p>
            <a:pPr>
              <a:lnSpc>
                <a:spcPct val="100000"/>
              </a:lnSpc>
              <a:spcBef>
                <a:spcPts val="700"/>
              </a:spcBef>
            </a:pPr>
            <a:r>
              <a:rPr lang="en-GB" sz="2000" dirty="0"/>
              <a:t>Strong verification mechanisms and the demonstrably pro-poor nature of the programme enables TIST to market and sell the carbon credits </a:t>
            </a:r>
            <a:r>
              <a:rPr lang="en-GB" sz="2000" dirty="0">
                <a:solidFill>
                  <a:srgbClr val="000000"/>
                </a:solidFill>
              </a:rPr>
              <a:t>at significant premium over the voluntary offset market price </a:t>
            </a:r>
            <a:endParaRPr lang="en-GB" sz="2000" dirty="0"/>
          </a:p>
        </p:txBody>
      </p:sp>
      <p:sp>
        <p:nvSpPr>
          <p:cNvPr id="5" name="Rounded Rectangle 4"/>
          <p:cNvSpPr/>
          <p:nvPr/>
        </p:nvSpPr>
        <p:spPr>
          <a:xfrm>
            <a:off x="8166100" y="1244600"/>
            <a:ext cx="3492500" cy="4864100"/>
          </a:xfrm>
          <a:prstGeom prst="roundRect">
            <a:avLst/>
          </a:prstGeom>
          <a:solidFill>
            <a:srgbClr val="1F497D"/>
          </a:solidFill>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r>
              <a:rPr lang="en-GB" sz="2000" dirty="0"/>
              <a:t>TIST is the world's first dually validated and verified carbon offsetting programme (by VCS (Verified Carbon Standard) and CCB (Climate, Community and Biodiversity Standards)).</a:t>
            </a:r>
          </a:p>
          <a:p>
            <a:pPr algn="ctr">
              <a:lnSpc>
                <a:spcPct val="90000"/>
              </a:lnSpc>
            </a:pPr>
            <a:endParaRPr lang="en-GB" sz="2000" dirty="0"/>
          </a:p>
          <a:p>
            <a:pPr algn="ctr">
              <a:lnSpc>
                <a:spcPct val="90000"/>
              </a:lnSpc>
            </a:pPr>
            <a:r>
              <a:rPr lang="en-GB" sz="2000" dirty="0"/>
              <a:t>Voted Best Offsetting Project 2013 and 2015 (runner-up in 2014) and Best Project Developer (forestry</a:t>
            </a:r>
            <a:r>
              <a:rPr lang="en-US" sz="2000" dirty="0"/>
              <a:t> and land use</a:t>
            </a:r>
            <a:r>
              <a:rPr lang="en-GB" sz="2000" dirty="0"/>
              <a:t>) 2015 (Environmental Finance)</a:t>
            </a:r>
            <a:endParaRPr lang="en-US" sz="2000" dirty="0">
              <a:solidFill>
                <a:srgbClr val="000000"/>
              </a:solidFill>
            </a:endParaRPr>
          </a:p>
        </p:txBody>
      </p:sp>
      <p:sp>
        <p:nvSpPr>
          <p:cNvPr id="6" name="Rectangle 5"/>
          <p:cNvSpPr/>
          <p:nvPr/>
        </p:nvSpPr>
        <p:spPr>
          <a:xfrm>
            <a:off x="11354363" y="6241534"/>
            <a:ext cx="392656" cy="338554"/>
          </a:xfrm>
          <a:prstGeom prst="rect">
            <a:avLst/>
          </a:prstGeom>
        </p:spPr>
        <p:txBody>
          <a:bodyPr wrap="none">
            <a:spAutoFit/>
          </a:bodyPr>
          <a:lstStyle/>
          <a:p>
            <a:fld id="{41E43B4A-7628-478F-BD81-93B0BA7BE246}" type="slidenum">
              <a:rPr lang="id-ID" sz="1600"/>
              <a:pPr/>
              <a:t>6</a:t>
            </a:fld>
            <a:endParaRPr lang="en-US" sz="1600" dirty="0"/>
          </a:p>
        </p:txBody>
      </p:sp>
    </p:spTree>
    <p:extLst>
      <p:ext uri="{BB962C8B-B14F-4D97-AF65-F5344CB8AC3E}">
        <p14:creationId xmlns:p14="http://schemas.microsoft.com/office/powerpoint/2010/main" val="36622605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66989"/>
          </a:xfrm>
        </p:spPr>
        <p:txBody>
          <a:bodyPr>
            <a:normAutofit/>
          </a:bodyPr>
          <a:lstStyle/>
          <a:p>
            <a:pPr algn="ctr"/>
            <a:r>
              <a:rPr lang="en-GB" sz="2800" b="1" dirty="0"/>
              <a:t>The value of carbon credits</a:t>
            </a:r>
          </a:p>
        </p:txBody>
      </p:sp>
      <p:sp>
        <p:nvSpPr>
          <p:cNvPr id="3" name="Content Placeholder 2"/>
          <p:cNvSpPr>
            <a:spLocks noGrp="1"/>
          </p:cNvSpPr>
          <p:nvPr>
            <p:ph idx="1"/>
          </p:nvPr>
        </p:nvSpPr>
        <p:spPr>
          <a:xfrm>
            <a:off x="838200" y="1206500"/>
            <a:ext cx="7086600" cy="4970463"/>
          </a:xfrm>
        </p:spPr>
        <p:txBody>
          <a:bodyPr>
            <a:noAutofit/>
          </a:bodyPr>
          <a:lstStyle/>
          <a:p>
            <a:r>
              <a:rPr lang="en-GB" sz="2000" dirty="0"/>
              <a:t>Companies, governments and individuals purchased 84 MtCO2e in forest-based emissions reductions through voluntary carbon markets in 2015, at a total value of $278m (Update)</a:t>
            </a:r>
          </a:p>
          <a:p>
            <a:pPr marL="228600" lvl="1">
              <a:spcBef>
                <a:spcPts val="1000"/>
              </a:spcBef>
            </a:pPr>
            <a:r>
              <a:rPr lang="en-GB" sz="2000" dirty="0"/>
              <a:t>The voluntary market price for carbon is weak ($3.30 in 2014; avg of $4.60 between </a:t>
            </a:r>
            <a:r>
              <a:rPr lang="en-US" sz="2000" dirty="0"/>
              <a:t>20</a:t>
            </a:r>
            <a:r>
              <a:rPr lang="en-GB" sz="2000" dirty="0"/>
              <a:t>07 and </a:t>
            </a:r>
            <a:r>
              <a:rPr lang="en-US" sz="2000" dirty="0"/>
              <a:t>20</a:t>
            </a:r>
            <a:r>
              <a:rPr lang="en-GB" sz="2000" dirty="0"/>
              <a:t>14) due to the marketplace and a lack of policy consistency </a:t>
            </a:r>
          </a:p>
          <a:p>
            <a:pPr marL="228600" lvl="1">
              <a:spcBef>
                <a:spcPts val="1000"/>
              </a:spcBef>
            </a:pPr>
            <a:r>
              <a:rPr lang="en-GB" sz="2000" dirty="0"/>
              <a:t>TIST has been able to consistently sell credits at </a:t>
            </a:r>
            <a:r>
              <a:rPr lang="en-GB" sz="2000" dirty="0">
                <a:solidFill>
                  <a:srgbClr val="000000"/>
                </a:solidFill>
              </a:rPr>
              <a:t>premium</a:t>
            </a:r>
            <a:r>
              <a:rPr lang="en-GB" sz="2000" dirty="0"/>
              <a:t> prices ($7.2 in 2014), in line with other tree planting voluntary offsets </a:t>
            </a:r>
          </a:p>
          <a:p>
            <a:pPr marL="228600" lvl="1">
              <a:spcBef>
                <a:spcPts val="1000"/>
              </a:spcBef>
            </a:pPr>
            <a:r>
              <a:rPr lang="en-GB" sz="2000" dirty="0"/>
              <a:t>The value to the global community is much higher than the market price (World Bank estimate $30)</a:t>
            </a:r>
          </a:p>
          <a:p>
            <a:r>
              <a:rPr lang="en-GB" sz="2000" dirty="0"/>
              <a:t>Analysts forecast much higher carbon market prices following COP21 and Market Stability Reserve agreements (EU ETS prices are forecast to rise to $40 by 2028), with voluntary market prices tracking mandatory market prices</a:t>
            </a:r>
          </a:p>
        </p:txBody>
      </p:sp>
      <p:cxnSp>
        <p:nvCxnSpPr>
          <p:cNvPr id="6" name="Straight Connector 5"/>
          <p:cNvCxnSpPr/>
          <p:nvPr/>
        </p:nvCxnSpPr>
        <p:spPr>
          <a:xfrm>
            <a:off x="7893946" y="1282700"/>
            <a:ext cx="30854" cy="4079762"/>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12" name="Chart 11"/>
          <p:cNvGraphicFramePr>
            <a:graphicFrameLocks/>
          </p:cNvGraphicFramePr>
          <p:nvPr>
            <p:extLst>
              <p:ext uri="{D42A27DB-BD31-4B8C-83A1-F6EECF244321}">
                <p14:modId xmlns:p14="http://schemas.microsoft.com/office/powerpoint/2010/main" val="4111549245"/>
              </p:ext>
            </p:extLst>
          </p:nvPr>
        </p:nvGraphicFramePr>
        <p:xfrm>
          <a:off x="7969250" y="1270000"/>
          <a:ext cx="4000500" cy="4457700"/>
        </p:xfrm>
        <a:graphic>
          <a:graphicData uri="http://schemas.openxmlformats.org/drawingml/2006/chart">
            <c:chart xmlns:c="http://schemas.openxmlformats.org/drawingml/2006/chart" xmlns:r="http://schemas.openxmlformats.org/officeDocument/2006/relationships" r:id="rId2"/>
          </a:graphicData>
        </a:graphic>
      </p:graphicFrame>
      <p:sp>
        <p:nvSpPr>
          <p:cNvPr id="13" name="Rounded Rectangle 12"/>
          <p:cNvSpPr/>
          <p:nvPr/>
        </p:nvSpPr>
        <p:spPr>
          <a:xfrm>
            <a:off x="952500" y="5854700"/>
            <a:ext cx="10680700" cy="584200"/>
          </a:xfrm>
          <a:prstGeom prst="roundRect">
            <a:avLst/>
          </a:prstGeom>
          <a:solidFill>
            <a:srgbClr val="1F497D"/>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000" dirty="0"/>
              <a:t>TIST is sustainable and generates significant small farmer benefits even at current low carbon prices </a:t>
            </a:r>
          </a:p>
        </p:txBody>
      </p:sp>
      <p:sp>
        <p:nvSpPr>
          <p:cNvPr id="7" name="Content Placeholder 2"/>
          <p:cNvSpPr txBox="1">
            <a:spLocks/>
          </p:cNvSpPr>
          <p:nvPr/>
        </p:nvSpPr>
        <p:spPr>
          <a:xfrm>
            <a:off x="7810500" y="977900"/>
            <a:ext cx="4216400" cy="317500"/>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id-ID" sz="1800" b="1" dirty="0"/>
              <a:t>Average market prices paid for carbon credits</a:t>
            </a:r>
            <a:endParaRPr lang="en-GB" sz="1800" b="1" dirty="0"/>
          </a:p>
        </p:txBody>
      </p:sp>
      <p:sp>
        <p:nvSpPr>
          <p:cNvPr id="8" name="Rectangle 7"/>
          <p:cNvSpPr/>
          <p:nvPr/>
        </p:nvSpPr>
        <p:spPr>
          <a:xfrm>
            <a:off x="11621063" y="6355834"/>
            <a:ext cx="392656" cy="338554"/>
          </a:xfrm>
          <a:prstGeom prst="rect">
            <a:avLst/>
          </a:prstGeom>
        </p:spPr>
        <p:txBody>
          <a:bodyPr wrap="none">
            <a:spAutoFit/>
          </a:bodyPr>
          <a:lstStyle/>
          <a:p>
            <a:fld id="{41E43B4A-7628-478F-BD81-93B0BA7BE246}" type="slidenum">
              <a:rPr lang="id-ID" sz="1600"/>
              <a:pPr/>
              <a:t>7</a:t>
            </a:fld>
            <a:endParaRPr lang="en-US" sz="1600" dirty="0"/>
          </a:p>
        </p:txBody>
      </p:sp>
    </p:spTree>
    <p:extLst>
      <p:ext uri="{BB962C8B-B14F-4D97-AF65-F5344CB8AC3E}">
        <p14:creationId xmlns:p14="http://schemas.microsoft.com/office/powerpoint/2010/main" val="8661221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Freeform 7"/>
          <p:cNvSpPr>
            <a:spLocks/>
          </p:cNvSpPr>
          <p:nvPr/>
        </p:nvSpPr>
        <p:spPr bwMode="auto">
          <a:xfrm>
            <a:off x="8415695" y="1030005"/>
            <a:ext cx="1498039" cy="746760"/>
          </a:xfrm>
          <a:custGeom>
            <a:avLst/>
            <a:gdLst>
              <a:gd name="T0" fmla="*/ 210 w 421"/>
              <a:gd name="T1" fmla="*/ 57 h 210"/>
              <a:gd name="T2" fmla="*/ 364 w 421"/>
              <a:gd name="T3" fmla="*/ 210 h 210"/>
              <a:gd name="T4" fmla="*/ 421 w 421"/>
              <a:gd name="T5" fmla="*/ 210 h 210"/>
              <a:gd name="T6" fmla="*/ 210 w 421"/>
              <a:gd name="T7" fmla="*/ 0 h 210"/>
              <a:gd name="T8" fmla="*/ 0 w 421"/>
              <a:gd name="T9" fmla="*/ 210 h 210"/>
              <a:gd name="T10" fmla="*/ 57 w 421"/>
              <a:gd name="T11" fmla="*/ 210 h 210"/>
              <a:gd name="T12" fmla="*/ 210 w 421"/>
              <a:gd name="T13" fmla="*/ 57 h 210"/>
            </a:gdLst>
            <a:ahLst/>
            <a:cxnLst>
              <a:cxn ang="0">
                <a:pos x="T0" y="T1"/>
              </a:cxn>
              <a:cxn ang="0">
                <a:pos x="T2" y="T3"/>
              </a:cxn>
              <a:cxn ang="0">
                <a:pos x="T4" y="T5"/>
              </a:cxn>
              <a:cxn ang="0">
                <a:pos x="T6" y="T7"/>
              </a:cxn>
              <a:cxn ang="0">
                <a:pos x="T8" y="T9"/>
              </a:cxn>
              <a:cxn ang="0">
                <a:pos x="T10" y="T11"/>
              </a:cxn>
              <a:cxn ang="0">
                <a:pos x="T12" y="T13"/>
              </a:cxn>
            </a:cxnLst>
            <a:rect l="0" t="0" r="r" b="b"/>
            <a:pathLst>
              <a:path w="421" h="210">
                <a:moveTo>
                  <a:pt x="210" y="57"/>
                </a:moveTo>
                <a:cubicBezTo>
                  <a:pt x="295" y="57"/>
                  <a:pt x="364" y="126"/>
                  <a:pt x="364" y="210"/>
                </a:cubicBezTo>
                <a:cubicBezTo>
                  <a:pt x="421" y="210"/>
                  <a:pt x="421" y="210"/>
                  <a:pt x="421" y="210"/>
                </a:cubicBezTo>
                <a:cubicBezTo>
                  <a:pt x="421" y="93"/>
                  <a:pt x="327" y="0"/>
                  <a:pt x="210" y="0"/>
                </a:cubicBezTo>
                <a:cubicBezTo>
                  <a:pt x="93" y="0"/>
                  <a:pt x="0" y="93"/>
                  <a:pt x="0" y="210"/>
                </a:cubicBezTo>
                <a:cubicBezTo>
                  <a:pt x="57" y="210"/>
                  <a:pt x="57" y="210"/>
                  <a:pt x="57" y="210"/>
                </a:cubicBezTo>
                <a:cubicBezTo>
                  <a:pt x="57" y="126"/>
                  <a:pt x="126" y="57"/>
                  <a:pt x="210" y="57"/>
                </a:cubicBezTo>
                <a:close/>
              </a:path>
            </a:pathLst>
          </a:custGeom>
          <a:solidFill>
            <a:srgbClr val="5E5CA2">
              <a:lumMod val="8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dirty="0">
              <a:ln>
                <a:noFill/>
              </a:ln>
              <a:solidFill>
                <a:sysClr val="windowText" lastClr="000000"/>
              </a:solidFill>
              <a:effectLst/>
              <a:uLnTx/>
              <a:uFillTx/>
            </a:endParaRPr>
          </a:p>
        </p:txBody>
      </p:sp>
      <p:sp>
        <p:nvSpPr>
          <p:cNvPr id="44" name="Freeform 7"/>
          <p:cNvSpPr>
            <a:spLocks/>
          </p:cNvSpPr>
          <p:nvPr/>
        </p:nvSpPr>
        <p:spPr bwMode="auto">
          <a:xfrm flipV="1">
            <a:off x="7118763" y="1770170"/>
            <a:ext cx="1498039" cy="746760"/>
          </a:xfrm>
          <a:custGeom>
            <a:avLst/>
            <a:gdLst>
              <a:gd name="T0" fmla="*/ 210 w 421"/>
              <a:gd name="T1" fmla="*/ 57 h 210"/>
              <a:gd name="T2" fmla="*/ 364 w 421"/>
              <a:gd name="T3" fmla="*/ 210 h 210"/>
              <a:gd name="T4" fmla="*/ 421 w 421"/>
              <a:gd name="T5" fmla="*/ 210 h 210"/>
              <a:gd name="T6" fmla="*/ 210 w 421"/>
              <a:gd name="T7" fmla="*/ 0 h 210"/>
              <a:gd name="T8" fmla="*/ 0 w 421"/>
              <a:gd name="T9" fmla="*/ 210 h 210"/>
              <a:gd name="T10" fmla="*/ 57 w 421"/>
              <a:gd name="T11" fmla="*/ 210 h 210"/>
              <a:gd name="T12" fmla="*/ 210 w 421"/>
              <a:gd name="T13" fmla="*/ 57 h 210"/>
            </a:gdLst>
            <a:ahLst/>
            <a:cxnLst>
              <a:cxn ang="0">
                <a:pos x="T0" y="T1"/>
              </a:cxn>
              <a:cxn ang="0">
                <a:pos x="T2" y="T3"/>
              </a:cxn>
              <a:cxn ang="0">
                <a:pos x="T4" y="T5"/>
              </a:cxn>
              <a:cxn ang="0">
                <a:pos x="T6" y="T7"/>
              </a:cxn>
              <a:cxn ang="0">
                <a:pos x="T8" y="T9"/>
              </a:cxn>
              <a:cxn ang="0">
                <a:pos x="T10" y="T11"/>
              </a:cxn>
              <a:cxn ang="0">
                <a:pos x="T12" y="T13"/>
              </a:cxn>
            </a:cxnLst>
            <a:rect l="0" t="0" r="r" b="b"/>
            <a:pathLst>
              <a:path w="421" h="210">
                <a:moveTo>
                  <a:pt x="210" y="57"/>
                </a:moveTo>
                <a:cubicBezTo>
                  <a:pt x="295" y="57"/>
                  <a:pt x="364" y="126"/>
                  <a:pt x="364" y="210"/>
                </a:cubicBezTo>
                <a:cubicBezTo>
                  <a:pt x="421" y="210"/>
                  <a:pt x="421" y="210"/>
                  <a:pt x="421" y="210"/>
                </a:cubicBezTo>
                <a:cubicBezTo>
                  <a:pt x="421" y="93"/>
                  <a:pt x="327" y="0"/>
                  <a:pt x="210" y="0"/>
                </a:cubicBezTo>
                <a:cubicBezTo>
                  <a:pt x="93" y="0"/>
                  <a:pt x="0" y="93"/>
                  <a:pt x="0" y="210"/>
                </a:cubicBezTo>
                <a:cubicBezTo>
                  <a:pt x="57" y="210"/>
                  <a:pt x="57" y="210"/>
                  <a:pt x="57" y="210"/>
                </a:cubicBezTo>
                <a:cubicBezTo>
                  <a:pt x="57" y="126"/>
                  <a:pt x="126" y="57"/>
                  <a:pt x="210" y="57"/>
                </a:cubicBezTo>
                <a:close/>
              </a:path>
            </a:pathLst>
          </a:custGeom>
          <a:solidFill>
            <a:srgbClr val="5E5CA2">
              <a:lumMod val="8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dirty="0">
              <a:ln>
                <a:noFill/>
              </a:ln>
              <a:solidFill>
                <a:sysClr val="windowText" lastClr="000000"/>
              </a:solidFill>
              <a:effectLst/>
              <a:uLnTx/>
              <a:uFillTx/>
            </a:endParaRPr>
          </a:p>
        </p:txBody>
      </p:sp>
      <p:sp>
        <p:nvSpPr>
          <p:cNvPr id="45" name="Freeform 7"/>
          <p:cNvSpPr>
            <a:spLocks/>
          </p:cNvSpPr>
          <p:nvPr/>
        </p:nvSpPr>
        <p:spPr bwMode="auto">
          <a:xfrm>
            <a:off x="5817835" y="1023410"/>
            <a:ext cx="1498039" cy="746760"/>
          </a:xfrm>
          <a:custGeom>
            <a:avLst/>
            <a:gdLst>
              <a:gd name="T0" fmla="*/ 210 w 421"/>
              <a:gd name="T1" fmla="*/ 57 h 210"/>
              <a:gd name="T2" fmla="*/ 364 w 421"/>
              <a:gd name="T3" fmla="*/ 210 h 210"/>
              <a:gd name="T4" fmla="*/ 421 w 421"/>
              <a:gd name="T5" fmla="*/ 210 h 210"/>
              <a:gd name="T6" fmla="*/ 210 w 421"/>
              <a:gd name="T7" fmla="*/ 0 h 210"/>
              <a:gd name="T8" fmla="*/ 0 w 421"/>
              <a:gd name="T9" fmla="*/ 210 h 210"/>
              <a:gd name="T10" fmla="*/ 57 w 421"/>
              <a:gd name="T11" fmla="*/ 210 h 210"/>
              <a:gd name="T12" fmla="*/ 210 w 421"/>
              <a:gd name="T13" fmla="*/ 57 h 210"/>
            </a:gdLst>
            <a:ahLst/>
            <a:cxnLst>
              <a:cxn ang="0">
                <a:pos x="T0" y="T1"/>
              </a:cxn>
              <a:cxn ang="0">
                <a:pos x="T2" y="T3"/>
              </a:cxn>
              <a:cxn ang="0">
                <a:pos x="T4" y="T5"/>
              </a:cxn>
              <a:cxn ang="0">
                <a:pos x="T6" y="T7"/>
              </a:cxn>
              <a:cxn ang="0">
                <a:pos x="T8" y="T9"/>
              </a:cxn>
              <a:cxn ang="0">
                <a:pos x="T10" y="T11"/>
              </a:cxn>
              <a:cxn ang="0">
                <a:pos x="T12" y="T13"/>
              </a:cxn>
            </a:cxnLst>
            <a:rect l="0" t="0" r="r" b="b"/>
            <a:pathLst>
              <a:path w="421" h="210">
                <a:moveTo>
                  <a:pt x="210" y="57"/>
                </a:moveTo>
                <a:cubicBezTo>
                  <a:pt x="295" y="57"/>
                  <a:pt x="364" y="126"/>
                  <a:pt x="364" y="210"/>
                </a:cubicBezTo>
                <a:cubicBezTo>
                  <a:pt x="421" y="210"/>
                  <a:pt x="421" y="210"/>
                  <a:pt x="421" y="210"/>
                </a:cubicBezTo>
                <a:cubicBezTo>
                  <a:pt x="421" y="93"/>
                  <a:pt x="327" y="0"/>
                  <a:pt x="210" y="0"/>
                </a:cubicBezTo>
                <a:cubicBezTo>
                  <a:pt x="93" y="0"/>
                  <a:pt x="0" y="93"/>
                  <a:pt x="0" y="210"/>
                </a:cubicBezTo>
                <a:cubicBezTo>
                  <a:pt x="57" y="210"/>
                  <a:pt x="57" y="210"/>
                  <a:pt x="57" y="210"/>
                </a:cubicBezTo>
                <a:cubicBezTo>
                  <a:pt x="57" y="126"/>
                  <a:pt x="126" y="57"/>
                  <a:pt x="210" y="57"/>
                </a:cubicBezTo>
                <a:close/>
              </a:path>
            </a:pathLst>
          </a:custGeom>
          <a:solidFill>
            <a:srgbClr val="5E5CA2">
              <a:lumMod val="8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dirty="0">
              <a:ln>
                <a:noFill/>
              </a:ln>
              <a:solidFill>
                <a:sysClr val="windowText" lastClr="000000"/>
              </a:solidFill>
              <a:effectLst/>
              <a:uLnTx/>
              <a:uFillTx/>
            </a:endParaRPr>
          </a:p>
        </p:txBody>
      </p:sp>
      <p:sp>
        <p:nvSpPr>
          <p:cNvPr id="46" name="Freeform 7"/>
          <p:cNvSpPr>
            <a:spLocks/>
          </p:cNvSpPr>
          <p:nvPr/>
        </p:nvSpPr>
        <p:spPr bwMode="auto">
          <a:xfrm flipV="1">
            <a:off x="4517043" y="1790211"/>
            <a:ext cx="1498039" cy="746760"/>
          </a:xfrm>
          <a:custGeom>
            <a:avLst/>
            <a:gdLst>
              <a:gd name="T0" fmla="*/ 210 w 421"/>
              <a:gd name="T1" fmla="*/ 57 h 210"/>
              <a:gd name="T2" fmla="*/ 364 w 421"/>
              <a:gd name="T3" fmla="*/ 210 h 210"/>
              <a:gd name="T4" fmla="*/ 421 w 421"/>
              <a:gd name="T5" fmla="*/ 210 h 210"/>
              <a:gd name="T6" fmla="*/ 210 w 421"/>
              <a:gd name="T7" fmla="*/ 0 h 210"/>
              <a:gd name="T8" fmla="*/ 0 w 421"/>
              <a:gd name="T9" fmla="*/ 210 h 210"/>
              <a:gd name="T10" fmla="*/ 57 w 421"/>
              <a:gd name="T11" fmla="*/ 210 h 210"/>
              <a:gd name="T12" fmla="*/ 210 w 421"/>
              <a:gd name="T13" fmla="*/ 57 h 210"/>
            </a:gdLst>
            <a:ahLst/>
            <a:cxnLst>
              <a:cxn ang="0">
                <a:pos x="T0" y="T1"/>
              </a:cxn>
              <a:cxn ang="0">
                <a:pos x="T2" y="T3"/>
              </a:cxn>
              <a:cxn ang="0">
                <a:pos x="T4" y="T5"/>
              </a:cxn>
              <a:cxn ang="0">
                <a:pos x="T6" y="T7"/>
              </a:cxn>
              <a:cxn ang="0">
                <a:pos x="T8" y="T9"/>
              </a:cxn>
              <a:cxn ang="0">
                <a:pos x="T10" y="T11"/>
              </a:cxn>
              <a:cxn ang="0">
                <a:pos x="T12" y="T13"/>
              </a:cxn>
            </a:cxnLst>
            <a:rect l="0" t="0" r="r" b="b"/>
            <a:pathLst>
              <a:path w="421" h="210">
                <a:moveTo>
                  <a:pt x="210" y="57"/>
                </a:moveTo>
                <a:cubicBezTo>
                  <a:pt x="295" y="57"/>
                  <a:pt x="364" y="126"/>
                  <a:pt x="364" y="210"/>
                </a:cubicBezTo>
                <a:cubicBezTo>
                  <a:pt x="421" y="210"/>
                  <a:pt x="421" y="210"/>
                  <a:pt x="421" y="210"/>
                </a:cubicBezTo>
                <a:cubicBezTo>
                  <a:pt x="421" y="93"/>
                  <a:pt x="327" y="0"/>
                  <a:pt x="210" y="0"/>
                </a:cubicBezTo>
                <a:cubicBezTo>
                  <a:pt x="93" y="0"/>
                  <a:pt x="0" y="93"/>
                  <a:pt x="0" y="210"/>
                </a:cubicBezTo>
                <a:cubicBezTo>
                  <a:pt x="57" y="210"/>
                  <a:pt x="57" y="210"/>
                  <a:pt x="57" y="210"/>
                </a:cubicBezTo>
                <a:cubicBezTo>
                  <a:pt x="57" y="126"/>
                  <a:pt x="126" y="57"/>
                  <a:pt x="210" y="57"/>
                </a:cubicBezTo>
                <a:close/>
              </a:path>
            </a:pathLst>
          </a:custGeom>
          <a:solidFill>
            <a:srgbClr val="5E5CA2">
              <a:lumMod val="8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dirty="0">
              <a:ln>
                <a:noFill/>
              </a:ln>
              <a:solidFill>
                <a:sysClr val="windowText" lastClr="000000"/>
              </a:solidFill>
              <a:effectLst/>
              <a:uLnTx/>
              <a:uFillTx/>
            </a:endParaRPr>
          </a:p>
        </p:txBody>
      </p:sp>
      <p:sp>
        <p:nvSpPr>
          <p:cNvPr id="47" name="Freeform 46"/>
          <p:cNvSpPr>
            <a:spLocks/>
          </p:cNvSpPr>
          <p:nvPr/>
        </p:nvSpPr>
        <p:spPr bwMode="auto">
          <a:xfrm>
            <a:off x="3215847" y="1023410"/>
            <a:ext cx="1498039" cy="746760"/>
          </a:xfrm>
          <a:custGeom>
            <a:avLst/>
            <a:gdLst>
              <a:gd name="T0" fmla="*/ 210 w 421"/>
              <a:gd name="T1" fmla="*/ 57 h 210"/>
              <a:gd name="T2" fmla="*/ 364 w 421"/>
              <a:gd name="T3" fmla="*/ 210 h 210"/>
              <a:gd name="T4" fmla="*/ 421 w 421"/>
              <a:gd name="T5" fmla="*/ 210 h 210"/>
              <a:gd name="T6" fmla="*/ 210 w 421"/>
              <a:gd name="T7" fmla="*/ 0 h 210"/>
              <a:gd name="T8" fmla="*/ 0 w 421"/>
              <a:gd name="T9" fmla="*/ 210 h 210"/>
              <a:gd name="T10" fmla="*/ 57 w 421"/>
              <a:gd name="T11" fmla="*/ 210 h 210"/>
              <a:gd name="T12" fmla="*/ 210 w 421"/>
              <a:gd name="T13" fmla="*/ 57 h 210"/>
            </a:gdLst>
            <a:ahLst/>
            <a:cxnLst>
              <a:cxn ang="0">
                <a:pos x="T0" y="T1"/>
              </a:cxn>
              <a:cxn ang="0">
                <a:pos x="T2" y="T3"/>
              </a:cxn>
              <a:cxn ang="0">
                <a:pos x="T4" y="T5"/>
              </a:cxn>
              <a:cxn ang="0">
                <a:pos x="T6" y="T7"/>
              </a:cxn>
              <a:cxn ang="0">
                <a:pos x="T8" y="T9"/>
              </a:cxn>
              <a:cxn ang="0">
                <a:pos x="T10" y="T11"/>
              </a:cxn>
              <a:cxn ang="0">
                <a:pos x="T12" y="T13"/>
              </a:cxn>
            </a:cxnLst>
            <a:rect l="0" t="0" r="r" b="b"/>
            <a:pathLst>
              <a:path w="421" h="210">
                <a:moveTo>
                  <a:pt x="210" y="57"/>
                </a:moveTo>
                <a:cubicBezTo>
                  <a:pt x="295" y="57"/>
                  <a:pt x="364" y="126"/>
                  <a:pt x="364" y="210"/>
                </a:cubicBezTo>
                <a:cubicBezTo>
                  <a:pt x="421" y="210"/>
                  <a:pt x="421" y="210"/>
                  <a:pt x="421" y="210"/>
                </a:cubicBezTo>
                <a:cubicBezTo>
                  <a:pt x="421" y="93"/>
                  <a:pt x="327" y="0"/>
                  <a:pt x="210" y="0"/>
                </a:cubicBezTo>
                <a:cubicBezTo>
                  <a:pt x="93" y="0"/>
                  <a:pt x="0" y="93"/>
                  <a:pt x="0" y="210"/>
                </a:cubicBezTo>
                <a:cubicBezTo>
                  <a:pt x="57" y="210"/>
                  <a:pt x="57" y="210"/>
                  <a:pt x="57" y="210"/>
                </a:cubicBezTo>
                <a:cubicBezTo>
                  <a:pt x="57" y="126"/>
                  <a:pt x="126" y="57"/>
                  <a:pt x="210" y="57"/>
                </a:cubicBezTo>
                <a:close/>
              </a:path>
            </a:pathLst>
          </a:custGeom>
          <a:solidFill>
            <a:srgbClr val="5E5CA2">
              <a:lumMod val="8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dirty="0">
              <a:ln>
                <a:noFill/>
              </a:ln>
              <a:solidFill>
                <a:sysClr val="windowText" lastClr="000000"/>
              </a:solidFill>
              <a:effectLst/>
              <a:uLnTx/>
              <a:uFillTx/>
            </a:endParaRPr>
          </a:p>
        </p:txBody>
      </p:sp>
      <p:sp>
        <p:nvSpPr>
          <p:cNvPr id="48" name="Freeform 7"/>
          <p:cNvSpPr>
            <a:spLocks/>
          </p:cNvSpPr>
          <p:nvPr/>
        </p:nvSpPr>
        <p:spPr bwMode="auto">
          <a:xfrm>
            <a:off x="1919514" y="1043451"/>
            <a:ext cx="1498039" cy="746760"/>
          </a:xfrm>
          <a:custGeom>
            <a:avLst/>
            <a:gdLst>
              <a:gd name="T0" fmla="*/ 210 w 421"/>
              <a:gd name="T1" fmla="*/ 57 h 210"/>
              <a:gd name="T2" fmla="*/ 364 w 421"/>
              <a:gd name="T3" fmla="*/ 210 h 210"/>
              <a:gd name="T4" fmla="*/ 421 w 421"/>
              <a:gd name="T5" fmla="*/ 210 h 210"/>
              <a:gd name="T6" fmla="*/ 210 w 421"/>
              <a:gd name="T7" fmla="*/ 0 h 210"/>
              <a:gd name="T8" fmla="*/ 0 w 421"/>
              <a:gd name="T9" fmla="*/ 210 h 210"/>
              <a:gd name="T10" fmla="*/ 57 w 421"/>
              <a:gd name="T11" fmla="*/ 210 h 210"/>
              <a:gd name="T12" fmla="*/ 210 w 421"/>
              <a:gd name="T13" fmla="*/ 57 h 210"/>
            </a:gdLst>
            <a:ahLst/>
            <a:cxnLst>
              <a:cxn ang="0">
                <a:pos x="T0" y="T1"/>
              </a:cxn>
              <a:cxn ang="0">
                <a:pos x="T2" y="T3"/>
              </a:cxn>
              <a:cxn ang="0">
                <a:pos x="T4" y="T5"/>
              </a:cxn>
              <a:cxn ang="0">
                <a:pos x="T6" y="T7"/>
              </a:cxn>
              <a:cxn ang="0">
                <a:pos x="T8" y="T9"/>
              </a:cxn>
              <a:cxn ang="0">
                <a:pos x="T10" y="T11"/>
              </a:cxn>
              <a:cxn ang="0">
                <a:pos x="T12" y="T13"/>
              </a:cxn>
            </a:cxnLst>
            <a:rect l="0" t="0" r="r" b="b"/>
            <a:pathLst>
              <a:path w="421" h="210">
                <a:moveTo>
                  <a:pt x="210" y="57"/>
                </a:moveTo>
                <a:cubicBezTo>
                  <a:pt x="295" y="57"/>
                  <a:pt x="364" y="126"/>
                  <a:pt x="364" y="210"/>
                </a:cubicBezTo>
                <a:cubicBezTo>
                  <a:pt x="421" y="210"/>
                  <a:pt x="421" y="210"/>
                  <a:pt x="421" y="210"/>
                </a:cubicBezTo>
                <a:cubicBezTo>
                  <a:pt x="421" y="93"/>
                  <a:pt x="327" y="0"/>
                  <a:pt x="210" y="0"/>
                </a:cubicBezTo>
                <a:cubicBezTo>
                  <a:pt x="93" y="0"/>
                  <a:pt x="0" y="93"/>
                  <a:pt x="0" y="210"/>
                </a:cubicBezTo>
                <a:cubicBezTo>
                  <a:pt x="57" y="210"/>
                  <a:pt x="57" y="210"/>
                  <a:pt x="57" y="210"/>
                </a:cubicBezTo>
                <a:cubicBezTo>
                  <a:pt x="57" y="126"/>
                  <a:pt x="126" y="57"/>
                  <a:pt x="210" y="57"/>
                </a:cubicBezTo>
                <a:close/>
              </a:path>
            </a:pathLst>
          </a:custGeom>
          <a:solidFill>
            <a:srgbClr val="00A09D"/>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dirty="0">
              <a:ln>
                <a:noFill/>
              </a:ln>
              <a:solidFill>
                <a:sysClr val="windowText" lastClr="000000"/>
              </a:solidFill>
              <a:effectLst/>
              <a:uLnTx/>
              <a:uFillTx/>
            </a:endParaRPr>
          </a:p>
        </p:txBody>
      </p:sp>
      <p:sp>
        <p:nvSpPr>
          <p:cNvPr id="49" name="Freeform 7"/>
          <p:cNvSpPr>
            <a:spLocks/>
          </p:cNvSpPr>
          <p:nvPr/>
        </p:nvSpPr>
        <p:spPr bwMode="auto">
          <a:xfrm flipV="1">
            <a:off x="1919514" y="1790211"/>
            <a:ext cx="1498039" cy="746760"/>
          </a:xfrm>
          <a:custGeom>
            <a:avLst/>
            <a:gdLst>
              <a:gd name="T0" fmla="*/ 210 w 421"/>
              <a:gd name="T1" fmla="*/ 57 h 210"/>
              <a:gd name="T2" fmla="*/ 364 w 421"/>
              <a:gd name="T3" fmla="*/ 210 h 210"/>
              <a:gd name="T4" fmla="*/ 421 w 421"/>
              <a:gd name="T5" fmla="*/ 210 h 210"/>
              <a:gd name="T6" fmla="*/ 210 w 421"/>
              <a:gd name="T7" fmla="*/ 0 h 210"/>
              <a:gd name="T8" fmla="*/ 0 w 421"/>
              <a:gd name="T9" fmla="*/ 210 h 210"/>
              <a:gd name="T10" fmla="*/ 57 w 421"/>
              <a:gd name="T11" fmla="*/ 210 h 210"/>
              <a:gd name="T12" fmla="*/ 210 w 421"/>
              <a:gd name="T13" fmla="*/ 57 h 210"/>
            </a:gdLst>
            <a:ahLst/>
            <a:cxnLst>
              <a:cxn ang="0">
                <a:pos x="T0" y="T1"/>
              </a:cxn>
              <a:cxn ang="0">
                <a:pos x="T2" y="T3"/>
              </a:cxn>
              <a:cxn ang="0">
                <a:pos x="T4" y="T5"/>
              </a:cxn>
              <a:cxn ang="0">
                <a:pos x="T6" y="T7"/>
              </a:cxn>
              <a:cxn ang="0">
                <a:pos x="T8" y="T9"/>
              </a:cxn>
              <a:cxn ang="0">
                <a:pos x="T10" y="T11"/>
              </a:cxn>
              <a:cxn ang="0">
                <a:pos x="T12" y="T13"/>
              </a:cxn>
            </a:cxnLst>
            <a:rect l="0" t="0" r="r" b="b"/>
            <a:pathLst>
              <a:path w="421" h="210">
                <a:moveTo>
                  <a:pt x="210" y="57"/>
                </a:moveTo>
                <a:cubicBezTo>
                  <a:pt x="295" y="57"/>
                  <a:pt x="364" y="126"/>
                  <a:pt x="364" y="210"/>
                </a:cubicBezTo>
                <a:cubicBezTo>
                  <a:pt x="421" y="210"/>
                  <a:pt x="421" y="210"/>
                  <a:pt x="421" y="210"/>
                </a:cubicBezTo>
                <a:cubicBezTo>
                  <a:pt x="421" y="93"/>
                  <a:pt x="327" y="0"/>
                  <a:pt x="210" y="0"/>
                </a:cubicBezTo>
                <a:cubicBezTo>
                  <a:pt x="93" y="0"/>
                  <a:pt x="0" y="93"/>
                  <a:pt x="0" y="210"/>
                </a:cubicBezTo>
                <a:cubicBezTo>
                  <a:pt x="57" y="210"/>
                  <a:pt x="57" y="210"/>
                  <a:pt x="57" y="210"/>
                </a:cubicBezTo>
                <a:cubicBezTo>
                  <a:pt x="57" y="126"/>
                  <a:pt x="126" y="57"/>
                  <a:pt x="210" y="57"/>
                </a:cubicBezTo>
                <a:close/>
              </a:path>
            </a:pathLst>
          </a:custGeom>
          <a:solidFill>
            <a:srgbClr val="5E5CA2">
              <a:lumMod val="8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dirty="0">
              <a:ln>
                <a:noFill/>
              </a:ln>
              <a:solidFill>
                <a:sysClr val="windowText" lastClr="000000"/>
              </a:solidFill>
              <a:effectLst/>
              <a:uLnTx/>
              <a:uFillTx/>
            </a:endParaRPr>
          </a:p>
        </p:txBody>
      </p:sp>
      <p:sp>
        <p:nvSpPr>
          <p:cNvPr id="50" name="Freeform 7"/>
          <p:cNvSpPr>
            <a:spLocks/>
          </p:cNvSpPr>
          <p:nvPr/>
        </p:nvSpPr>
        <p:spPr bwMode="auto">
          <a:xfrm flipV="1">
            <a:off x="3215847" y="1770170"/>
            <a:ext cx="1498039" cy="746760"/>
          </a:xfrm>
          <a:custGeom>
            <a:avLst/>
            <a:gdLst>
              <a:gd name="T0" fmla="*/ 210 w 421"/>
              <a:gd name="T1" fmla="*/ 57 h 210"/>
              <a:gd name="T2" fmla="*/ 364 w 421"/>
              <a:gd name="T3" fmla="*/ 210 h 210"/>
              <a:gd name="T4" fmla="*/ 421 w 421"/>
              <a:gd name="T5" fmla="*/ 210 h 210"/>
              <a:gd name="T6" fmla="*/ 210 w 421"/>
              <a:gd name="T7" fmla="*/ 0 h 210"/>
              <a:gd name="T8" fmla="*/ 0 w 421"/>
              <a:gd name="T9" fmla="*/ 210 h 210"/>
              <a:gd name="T10" fmla="*/ 57 w 421"/>
              <a:gd name="T11" fmla="*/ 210 h 210"/>
              <a:gd name="T12" fmla="*/ 210 w 421"/>
              <a:gd name="T13" fmla="*/ 57 h 210"/>
            </a:gdLst>
            <a:ahLst/>
            <a:cxnLst>
              <a:cxn ang="0">
                <a:pos x="T0" y="T1"/>
              </a:cxn>
              <a:cxn ang="0">
                <a:pos x="T2" y="T3"/>
              </a:cxn>
              <a:cxn ang="0">
                <a:pos x="T4" y="T5"/>
              </a:cxn>
              <a:cxn ang="0">
                <a:pos x="T6" y="T7"/>
              </a:cxn>
              <a:cxn ang="0">
                <a:pos x="T8" y="T9"/>
              </a:cxn>
              <a:cxn ang="0">
                <a:pos x="T10" y="T11"/>
              </a:cxn>
              <a:cxn ang="0">
                <a:pos x="T12" y="T13"/>
              </a:cxn>
            </a:cxnLst>
            <a:rect l="0" t="0" r="r" b="b"/>
            <a:pathLst>
              <a:path w="421" h="210">
                <a:moveTo>
                  <a:pt x="210" y="57"/>
                </a:moveTo>
                <a:cubicBezTo>
                  <a:pt x="295" y="57"/>
                  <a:pt x="364" y="126"/>
                  <a:pt x="364" y="210"/>
                </a:cubicBezTo>
                <a:cubicBezTo>
                  <a:pt x="421" y="210"/>
                  <a:pt x="421" y="210"/>
                  <a:pt x="421" y="210"/>
                </a:cubicBezTo>
                <a:cubicBezTo>
                  <a:pt x="421" y="93"/>
                  <a:pt x="327" y="0"/>
                  <a:pt x="210" y="0"/>
                </a:cubicBezTo>
                <a:cubicBezTo>
                  <a:pt x="93" y="0"/>
                  <a:pt x="0" y="93"/>
                  <a:pt x="0" y="210"/>
                </a:cubicBezTo>
                <a:cubicBezTo>
                  <a:pt x="57" y="210"/>
                  <a:pt x="57" y="210"/>
                  <a:pt x="57" y="210"/>
                </a:cubicBezTo>
                <a:cubicBezTo>
                  <a:pt x="57" y="126"/>
                  <a:pt x="126" y="57"/>
                  <a:pt x="210" y="57"/>
                </a:cubicBezTo>
                <a:close/>
              </a:path>
            </a:pathLst>
          </a:custGeom>
          <a:solidFill>
            <a:srgbClr val="0099A5"/>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dirty="0">
              <a:ln>
                <a:noFill/>
              </a:ln>
              <a:solidFill>
                <a:sysClr val="windowText" lastClr="000000"/>
              </a:solidFill>
              <a:effectLst/>
              <a:uLnTx/>
              <a:uFillTx/>
            </a:endParaRPr>
          </a:p>
        </p:txBody>
      </p:sp>
      <p:sp>
        <p:nvSpPr>
          <p:cNvPr id="51" name="Freeform 7"/>
          <p:cNvSpPr>
            <a:spLocks/>
          </p:cNvSpPr>
          <p:nvPr/>
        </p:nvSpPr>
        <p:spPr bwMode="auto">
          <a:xfrm>
            <a:off x="4517043" y="1043451"/>
            <a:ext cx="1498039" cy="746760"/>
          </a:xfrm>
          <a:custGeom>
            <a:avLst/>
            <a:gdLst>
              <a:gd name="T0" fmla="*/ 210 w 421"/>
              <a:gd name="T1" fmla="*/ 57 h 210"/>
              <a:gd name="T2" fmla="*/ 364 w 421"/>
              <a:gd name="T3" fmla="*/ 210 h 210"/>
              <a:gd name="T4" fmla="*/ 421 w 421"/>
              <a:gd name="T5" fmla="*/ 210 h 210"/>
              <a:gd name="T6" fmla="*/ 210 w 421"/>
              <a:gd name="T7" fmla="*/ 0 h 210"/>
              <a:gd name="T8" fmla="*/ 0 w 421"/>
              <a:gd name="T9" fmla="*/ 210 h 210"/>
              <a:gd name="T10" fmla="*/ 57 w 421"/>
              <a:gd name="T11" fmla="*/ 210 h 210"/>
              <a:gd name="T12" fmla="*/ 210 w 421"/>
              <a:gd name="T13" fmla="*/ 57 h 210"/>
            </a:gdLst>
            <a:ahLst/>
            <a:cxnLst>
              <a:cxn ang="0">
                <a:pos x="T0" y="T1"/>
              </a:cxn>
              <a:cxn ang="0">
                <a:pos x="T2" y="T3"/>
              </a:cxn>
              <a:cxn ang="0">
                <a:pos x="T4" y="T5"/>
              </a:cxn>
              <a:cxn ang="0">
                <a:pos x="T6" y="T7"/>
              </a:cxn>
              <a:cxn ang="0">
                <a:pos x="T8" y="T9"/>
              </a:cxn>
              <a:cxn ang="0">
                <a:pos x="T10" y="T11"/>
              </a:cxn>
              <a:cxn ang="0">
                <a:pos x="T12" y="T13"/>
              </a:cxn>
            </a:cxnLst>
            <a:rect l="0" t="0" r="r" b="b"/>
            <a:pathLst>
              <a:path w="421" h="210">
                <a:moveTo>
                  <a:pt x="210" y="57"/>
                </a:moveTo>
                <a:cubicBezTo>
                  <a:pt x="295" y="57"/>
                  <a:pt x="364" y="126"/>
                  <a:pt x="364" y="210"/>
                </a:cubicBezTo>
                <a:cubicBezTo>
                  <a:pt x="421" y="210"/>
                  <a:pt x="421" y="210"/>
                  <a:pt x="421" y="210"/>
                </a:cubicBezTo>
                <a:cubicBezTo>
                  <a:pt x="421" y="93"/>
                  <a:pt x="327" y="0"/>
                  <a:pt x="210" y="0"/>
                </a:cubicBezTo>
                <a:cubicBezTo>
                  <a:pt x="93" y="0"/>
                  <a:pt x="0" y="93"/>
                  <a:pt x="0" y="210"/>
                </a:cubicBezTo>
                <a:cubicBezTo>
                  <a:pt x="57" y="210"/>
                  <a:pt x="57" y="210"/>
                  <a:pt x="57" y="210"/>
                </a:cubicBezTo>
                <a:cubicBezTo>
                  <a:pt x="57" y="126"/>
                  <a:pt x="126" y="57"/>
                  <a:pt x="210" y="57"/>
                </a:cubicBezTo>
                <a:close/>
              </a:path>
            </a:pathLst>
          </a:custGeom>
          <a:solidFill>
            <a:srgbClr val="1891AB"/>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dirty="0">
              <a:ln>
                <a:noFill/>
              </a:ln>
              <a:solidFill>
                <a:sysClr val="windowText" lastClr="000000"/>
              </a:solidFill>
              <a:effectLst/>
              <a:uLnTx/>
              <a:uFillTx/>
            </a:endParaRPr>
          </a:p>
        </p:txBody>
      </p:sp>
      <p:sp>
        <p:nvSpPr>
          <p:cNvPr id="52" name="Freeform 7"/>
          <p:cNvSpPr>
            <a:spLocks/>
          </p:cNvSpPr>
          <p:nvPr/>
        </p:nvSpPr>
        <p:spPr bwMode="auto">
          <a:xfrm flipV="1">
            <a:off x="5817835" y="1770170"/>
            <a:ext cx="1498039" cy="746760"/>
          </a:xfrm>
          <a:custGeom>
            <a:avLst/>
            <a:gdLst>
              <a:gd name="T0" fmla="*/ 210 w 421"/>
              <a:gd name="T1" fmla="*/ 57 h 210"/>
              <a:gd name="T2" fmla="*/ 364 w 421"/>
              <a:gd name="T3" fmla="*/ 210 h 210"/>
              <a:gd name="T4" fmla="*/ 421 w 421"/>
              <a:gd name="T5" fmla="*/ 210 h 210"/>
              <a:gd name="T6" fmla="*/ 210 w 421"/>
              <a:gd name="T7" fmla="*/ 0 h 210"/>
              <a:gd name="T8" fmla="*/ 0 w 421"/>
              <a:gd name="T9" fmla="*/ 210 h 210"/>
              <a:gd name="T10" fmla="*/ 57 w 421"/>
              <a:gd name="T11" fmla="*/ 210 h 210"/>
              <a:gd name="T12" fmla="*/ 210 w 421"/>
              <a:gd name="T13" fmla="*/ 57 h 210"/>
            </a:gdLst>
            <a:ahLst/>
            <a:cxnLst>
              <a:cxn ang="0">
                <a:pos x="T0" y="T1"/>
              </a:cxn>
              <a:cxn ang="0">
                <a:pos x="T2" y="T3"/>
              </a:cxn>
              <a:cxn ang="0">
                <a:pos x="T4" y="T5"/>
              </a:cxn>
              <a:cxn ang="0">
                <a:pos x="T6" y="T7"/>
              </a:cxn>
              <a:cxn ang="0">
                <a:pos x="T8" y="T9"/>
              </a:cxn>
              <a:cxn ang="0">
                <a:pos x="T10" y="T11"/>
              </a:cxn>
              <a:cxn ang="0">
                <a:pos x="T12" y="T13"/>
              </a:cxn>
            </a:cxnLst>
            <a:rect l="0" t="0" r="r" b="b"/>
            <a:pathLst>
              <a:path w="421" h="210">
                <a:moveTo>
                  <a:pt x="210" y="57"/>
                </a:moveTo>
                <a:cubicBezTo>
                  <a:pt x="295" y="57"/>
                  <a:pt x="364" y="126"/>
                  <a:pt x="364" y="210"/>
                </a:cubicBezTo>
                <a:cubicBezTo>
                  <a:pt x="421" y="210"/>
                  <a:pt x="421" y="210"/>
                  <a:pt x="421" y="210"/>
                </a:cubicBezTo>
                <a:cubicBezTo>
                  <a:pt x="421" y="93"/>
                  <a:pt x="327" y="0"/>
                  <a:pt x="210" y="0"/>
                </a:cubicBezTo>
                <a:cubicBezTo>
                  <a:pt x="93" y="0"/>
                  <a:pt x="0" y="93"/>
                  <a:pt x="0" y="210"/>
                </a:cubicBezTo>
                <a:cubicBezTo>
                  <a:pt x="57" y="210"/>
                  <a:pt x="57" y="210"/>
                  <a:pt x="57" y="210"/>
                </a:cubicBezTo>
                <a:cubicBezTo>
                  <a:pt x="57" y="126"/>
                  <a:pt x="126" y="57"/>
                  <a:pt x="210" y="57"/>
                </a:cubicBezTo>
                <a:close/>
              </a:path>
            </a:pathLst>
          </a:custGeom>
          <a:solidFill>
            <a:srgbClr val="2C85AE"/>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dirty="0">
              <a:ln>
                <a:noFill/>
              </a:ln>
              <a:solidFill>
                <a:sysClr val="windowText" lastClr="000000"/>
              </a:solidFill>
              <a:effectLst/>
              <a:uLnTx/>
              <a:uFillTx/>
            </a:endParaRPr>
          </a:p>
        </p:txBody>
      </p:sp>
      <p:sp>
        <p:nvSpPr>
          <p:cNvPr id="53" name="Freeform 7"/>
          <p:cNvSpPr>
            <a:spLocks/>
          </p:cNvSpPr>
          <p:nvPr/>
        </p:nvSpPr>
        <p:spPr bwMode="auto">
          <a:xfrm>
            <a:off x="7118763" y="1023410"/>
            <a:ext cx="1498039" cy="746760"/>
          </a:xfrm>
          <a:custGeom>
            <a:avLst/>
            <a:gdLst>
              <a:gd name="T0" fmla="*/ 210 w 421"/>
              <a:gd name="T1" fmla="*/ 57 h 210"/>
              <a:gd name="T2" fmla="*/ 364 w 421"/>
              <a:gd name="T3" fmla="*/ 210 h 210"/>
              <a:gd name="T4" fmla="*/ 421 w 421"/>
              <a:gd name="T5" fmla="*/ 210 h 210"/>
              <a:gd name="T6" fmla="*/ 210 w 421"/>
              <a:gd name="T7" fmla="*/ 0 h 210"/>
              <a:gd name="T8" fmla="*/ 0 w 421"/>
              <a:gd name="T9" fmla="*/ 210 h 210"/>
              <a:gd name="T10" fmla="*/ 57 w 421"/>
              <a:gd name="T11" fmla="*/ 210 h 210"/>
              <a:gd name="T12" fmla="*/ 210 w 421"/>
              <a:gd name="T13" fmla="*/ 57 h 210"/>
            </a:gdLst>
            <a:ahLst/>
            <a:cxnLst>
              <a:cxn ang="0">
                <a:pos x="T0" y="T1"/>
              </a:cxn>
              <a:cxn ang="0">
                <a:pos x="T2" y="T3"/>
              </a:cxn>
              <a:cxn ang="0">
                <a:pos x="T4" y="T5"/>
              </a:cxn>
              <a:cxn ang="0">
                <a:pos x="T6" y="T7"/>
              </a:cxn>
              <a:cxn ang="0">
                <a:pos x="T8" y="T9"/>
              </a:cxn>
              <a:cxn ang="0">
                <a:pos x="T10" y="T11"/>
              </a:cxn>
              <a:cxn ang="0">
                <a:pos x="T12" y="T13"/>
              </a:cxn>
            </a:cxnLst>
            <a:rect l="0" t="0" r="r" b="b"/>
            <a:pathLst>
              <a:path w="421" h="210">
                <a:moveTo>
                  <a:pt x="210" y="57"/>
                </a:moveTo>
                <a:cubicBezTo>
                  <a:pt x="295" y="57"/>
                  <a:pt x="364" y="126"/>
                  <a:pt x="364" y="210"/>
                </a:cubicBezTo>
                <a:cubicBezTo>
                  <a:pt x="421" y="210"/>
                  <a:pt x="421" y="210"/>
                  <a:pt x="421" y="210"/>
                </a:cubicBezTo>
                <a:cubicBezTo>
                  <a:pt x="421" y="93"/>
                  <a:pt x="327" y="0"/>
                  <a:pt x="210" y="0"/>
                </a:cubicBezTo>
                <a:cubicBezTo>
                  <a:pt x="93" y="0"/>
                  <a:pt x="0" y="93"/>
                  <a:pt x="0" y="210"/>
                </a:cubicBezTo>
                <a:cubicBezTo>
                  <a:pt x="57" y="210"/>
                  <a:pt x="57" y="210"/>
                  <a:pt x="57" y="210"/>
                </a:cubicBezTo>
                <a:cubicBezTo>
                  <a:pt x="57" y="126"/>
                  <a:pt x="126" y="57"/>
                  <a:pt x="210" y="57"/>
                </a:cubicBezTo>
                <a:close/>
              </a:path>
            </a:pathLst>
          </a:custGeom>
          <a:solidFill>
            <a:srgbClr val="4276AA"/>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dirty="0">
              <a:ln>
                <a:noFill/>
              </a:ln>
              <a:solidFill>
                <a:sysClr val="windowText" lastClr="000000"/>
              </a:solidFill>
              <a:effectLst/>
              <a:uLnTx/>
              <a:uFillTx/>
            </a:endParaRPr>
          </a:p>
        </p:txBody>
      </p:sp>
      <p:sp>
        <p:nvSpPr>
          <p:cNvPr id="54" name="Freeform 7"/>
          <p:cNvSpPr>
            <a:spLocks/>
          </p:cNvSpPr>
          <p:nvPr/>
        </p:nvSpPr>
        <p:spPr bwMode="auto">
          <a:xfrm flipV="1">
            <a:off x="8415695" y="1763317"/>
            <a:ext cx="1498039" cy="746760"/>
          </a:xfrm>
          <a:custGeom>
            <a:avLst/>
            <a:gdLst>
              <a:gd name="T0" fmla="*/ 210 w 421"/>
              <a:gd name="T1" fmla="*/ 57 h 210"/>
              <a:gd name="T2" fmla="*/ 364 w 421"/>
              <a:gd name="T3" fmla="*/ 210 h 210"/>
              <a:gd name="T4" fmla="*/ 421 w 421"/>
              <a:gd name="T5" fmla="*/ 210 h 210"/>
              <a:gd name="T6" fmla="*/ 210 w 421"/>
              <a:gd name="T7" fmla="*/ 0 h 210"/>
              <a:gd name="T8" fmla="*/ 0 w 421"/>
              <a:gd name="T9" fmla="*/ 210 h 210"/>
              <a:gd name="T10" fmla="*/ 57 w 421"/>
              <a:gd name="T11" fmla="*/ 210 h 210"/>
              <a:gd name="T12" fmla="*/ 210 w 421"/>
              <a:gd name="T13" fmla="*/ 57 h 210"/>
            </a:gdLst>
            <a:ahLst/>
            <a:cxnLst>
              <a:cxn ang="0">
                <a:pos x="T0" y="T1"/>
              </a:cxn>
              <a:cxn ang="0">
                <a:pos x="T2" y="T3"/>
              </a:cxn>
              <a:cxn ang="0">
                <a:pos x="T4" y="T5"/>
              </a:cxn>
              <a:cxn ang="0">
                <a:pos x="T6" y="T7"/>
              </a:cxn>
              <a:cxn ang="0">
                <a:pos x="T8" y="T9"/>
              </a:cxn>
              <a:cxn ang="0">
                <a:pos x="T10" y="T11"/>
              </a:cxn>
              <a:cxn ang="0">
                <a:pos x="T12" y="T13"/>
              </a:cxn>
            </a:cxnLst>
            <a:rect l="0" t="0" r="r" b="b"/>
            <a:pathLst>
              <a:path w="421" h="210">
                <a:moveTo>
                  <a:pt x="210" y="57"/>
                </a:moveTo>
                <a:cubicBezTo>
                  <a:pt x="295" y="57"/>
                  <a:pt x="364" y="126"/>
                  <a:pt x="364" y="210"/>
                </a:cubicBezTo>
                <a:cubicBezTo>
                  <a:pt x="421" y="210"/>
                  <a:pt x="421" y="210"/>
                  <a:pt x="421" y="210"/>
                </a:cubicBezTo>
                <a:cubicBezTo>
                  <a:pt x="421" y="93"/>
                  <a:pt x="327" y="0"/>
                  <a:pt x="210" y="0"/>
                </a:cubicBezTo>
                <a:cubicBezTo>
                  <a:pt x="93" y="0"/>
                  <a:pt x="0" y="93"/>
                  <a:pt x="0" y="210"/>
                </a:cubicBezTo>
                <a:cubicBezTo>
                  <a:pt x="57" y="210"/>
                  <a:pt x="57" y="210"/>
                  <a:pt x="57" y="210"/>
                </a:cubicBezTo>
                <a:cubicBezTo>
                  <a:pt x="57" y="126"/>
                  <a:pt x="126" y="57"/>
                  <a:pt x="210" y="57"/>
                </a:cubicBezTo>
                <a:close/>
              </a:path>
            </a:pathLst>
          </a:custGeom>
          <a:solidFill>
            <a:srgbClr val="5268A5"/>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dirty="0">
              <a:ln>
                <a:noFill/>
              </a:ln>
              <a:solidFill>
                <a:sysClr val="windowText" lastClr="000000"/>
              </a:solidFill>
              <a:effectLst/>
              <a:uLnTx/>
              <a:uFillTx/>
            </a:endParaRPr>
          </a:p>
        </p:txBody>
      </p:sp>
      <p:sp>
        <p:nvSpPr>
          <p:cNvPr id="55" name="Oval 54"/>
          <p:cNvSpPr>
            <a:spLocks noChangeAspect="1" noChangeArrowheads="1"/>
          </p:cNvSpPr>
          <p:nvPr/>
        </p:nvSpPr>
        <p:spPr bwMode="auto">
          <a:xfrm>
            <a:off x="2357873" y="1504251"/>
            <a:ext cx="612000" cy="612001"/>
          </a:xfrm>
          <a:prstGeom prst="ellipse">
            <a:avLst/>
          </a:prstGeom>
          <a:solidFill>
            <a:srgbClr val="00A09D"/>
          </a:solidFill>
          <a:ln w="28575">
            <a:solidFill>
              <a:srgbClr val="00A09D"/>
            </a:solid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srgbClr val="5E5CA2"/>
              </a:solidFill>
              <a:effectLst/>
              <a:uLnTx/>
              <a:uFillTx/>
            </a:endParaRPr>
          </a:p>
        </p:txBody>
      </p:sp>
      <p:sp>
        <p:nvSpPr>
          <p:cNvPr id="56" name="Oval 55"/>
          <p:cNvSpPr>
            <a:spLocks noChangeAspect="1" noChangeArrowheads="1"/>
          </p:cNvSpPr>
          <p:nvPr/>
        </p:nvSpPr>
        <p:spPr bwMode="auto">
          <a:xfrm>
            <a:off x="3659069" y="1474190"/>
            <a:ext cx="612000" cy="612001"/>
          </a:xfrm>
          <a:prstGeom prst="ellipse">
            <a:avLst/>
          </a:prstGeom>
          <a:solidFill>
            <a:srgbClr val="0099A5"/>
          </a:solidFill>
          <a:ln w="28575">
            <a:solidFill>
              <a:srgbClr val="0099A5"/>
            </a:solid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srgbClr val="5E5CA2"/>
              </a:solidFill>
              <a:effectLst/>
              <a:uLnTx/>
              <a:uFillTx/>
            </a:endParaRPr>
          </a:p>
        </p:txBody>
      </p:sp>
      <p:sp>
        <p:nvSpPr>
          <p:cNvPr id="57" name="Oval 56"/>
          <p:cNvSpPr>
            <a:spLocks noChangeAspect="1" noChangeArrowheads="1"/>
          </p:cNvSpPr>
          <p:nvPr/>
        </p:nvSpPr>
        <p:spPr bwMode="auto">
          <a:xfrm>
            <a:off x="4955402" y="1463489"/>
            <a:ext cx="612000" cy="612001"/>
          </a:xfrm>
          <a:prstGeom prst="ellipse">
            <a:avLst/>
          </a:prstGeom>
          <a:solidFill>
            <a:srgbClr val="1891AB"/>
          </a:solidFill>
          <a:ln w="28575">
            <a:solidFill>
              <a:srgbClr val="1891AB"/>
            </a:solid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srgbClr val="5E5CA2"/>
              </a:solidFill>
              <a:effectLst/>
              <a:uLnTx/>
              <a:uFillTx/>
            </a:endParaRPr>
          </a:p>
        </p:txBody>
      </p:sp>
      <p:sp>
        <p:nvSpPr>
          <p:cNvPr id="58" name="Freeform 17"/>
          <p:cNvSpPr>
            <a:spLocks noEditPoints="1"/>
          </p:cNvSpPr>
          <p:nvPr/>
        </p:nvSpPr>
        <p:spPr bwMode="auto">
          <a:xfrm>
            <a:off x="2390175" y="1596558"/>
            <a:ext cx="534987" cy="371475"/>
          </a:xfrm>
          <a:custGeom>
            <a:avLst/>
            <a:gdLst>
              <a:gd name="T0" fmla="*/ 124 w 140"/>
              <a:gd name="T1" fmla="*/ 8 h 96"/>
              <a:gd name="T2" fmla="*/ 107 w 140"/>
              <a:gd name="T3" fmla="*/ 2 h 96"/>
              <a:gd name="T4" fmla="*/ 94 w 140"/>
              <a:gd name="T5" fmla="*/ 10 h 96"/>
              <a:gd name="T6" fmla="*/ 81 w 140"/>
              <a:gd name="T7" fmla="*/ 16 h 96"/>
              <a:gd name="T8" fmla="*/ 46 w 140"/>
              <a:gd name="T9" fmla="*/ 13 h 96"/>
              <a:gd name="T10" fmla="*/ 25 w 140"/>
              <a:gd name="T11" fmla="*/ 9 h 96"/>
              <a:gd name="T12" fmla="*/ 5 w 140"/>
              <a:gd name="T13" fmla="*/ 48 h 96"/>
              <a:gd name="T14" fmla="*/ 18 w 140"/>
              <a:gd name="T15" fmla="*/ 59 h 96"/>
              <a:gd name="T16" fmla="*/ 19 w 140"/>
              <a:gd name="T17" fmla="*/ 59 h 96"/>
              <a:gd name="T18" fmla="*/ 47 w 140"/>
              <a:gd name="T19" fmla="*/ 87 h 96"/>
              <a:gd name="T20" fmla="*/ 62 w 140"/>
              <a:gd name="T21" fmla="*/ 95 h 96"/>
              <a:gd name="T22" fmla="*/ 70 w 140"/>
              <a:gd name="T23" fmla="*/ 96 h 96"/>
              <a:gd name="T24" fmla="*/ 78 w 140"/>
              <a:gd name="T25" fmla="*/ 94 h 96"/>
              <a:gd name="T26" fmla="*/ 88 w 140"/>
              <a:gd name="T27" fmla="*/ 89 h 96"/>
              <a:gd name="T28" fmla="*/ 120 w 140"/>
              <a:gd name="T29" fmla="*/ 64 h 96"/>
              <a:gd name="T30" fmla="*/ 139 w 140"/>
              <a:gd name="T31" fmla="*/ 48 h 96"/>
              <a:gd name="T32" fmla="*/ 75 w 140"/>
              <a:gd name="T33" fmla="*/ 90 h 96"/>
              <a:gd name="T34" fmla="*/ 70 w 140"/>
              <a:gd name="T35" fmla="*/ 89 h 96"/>
              <a:gd name="T36" fmla="*/ 66 w 140"/>
              <a:gd name="T37" fmla="*/ 80 h 96"/>
              <a:gd name="T38" fmla="*/ 75 w 140"/>
              <a:gd name="T39" fmla="*/ 90 h 96"/>
              <a:gd name="T40" fmla="*/ 85 w 140"/>
              <a:gd name="T41" fmla="*/ 80 h 96"/>
              <a:gd name="T42" fmla="*/ 75 w 140"/>
              <a:gd name="T43" fmla="*/ 67 h 96"/>
              <a:gd name="T44" fmla="*/ 87 w 140"/>
              <a:gd name="T45" fmla="*/ 84 h 96"/>
              <a:gd name="T46" fmla="*/ 99 w 140"/>
              <a:gd name="T47" fmla="*/ 70 h 96"/>
              <a:gd name="T48" fmla="*/ 83 w 140"/>
              <a:gd name="T49" fmla="*/ 53 h 96"/>
              <a:gd name="T50" fmla="*/ 102 w 140"/>
              <a:gd name="T51" fmla="*/ 72 h 96"/>
              <a:gd name="T52" fmla="*/ 118 w 140"/>
              <a:gd name="T53" fmla="*/ 60 h 96"/>
              <a:gd name="T54" fmla="*/ 117 w 140"/>
              <a:gd name="T55" fmla="*/ 60 h 96"/>
              <a:gd name="T56" fmla="*/ 117 w 140"/>
              <a:gd name="T57" fmla="*/ 60 h 96"/>
              <a:gd name="T58" fmla="*/ 113 w 140"/>
              <a:gd name="T59" fmla="*/ 60 h 96"/>
              <a:gd name="T60" fmla="*/ 49 w 140"/>
              <a:gd name="T61" fmla="*/ 45 h 96"/>
              <a:gd name="T62" fmla="*/ 42 w 140"/>
              <a:gd name="T63" fmla="*/ 40 h 96"/>
              <a:gd name="T64" fmla="*/ 54 w 140"/>
              <a:gd name="T65" fmla="*/ 29 h 96"/>
              <a:gd name="T66" fmla="*/ 86 w 140"/>
              <a:gd name="T67" fmla="*/ 19 h 96"/>
              <a:gd name="T68" fmla="*/ 95 w 140"/>
              <a:gd name="T69" fmla="*/ 15 h 96"/>
              <a:gd name="T70" fmla="*/ 119 w 140"/>
              <a:gd name="T71" fmla="*/ 10 h 96"/>
              <a:gd name="T72" fmla="*/ 131 w 140"/>
              <a:gd name="T73" fmla="*/ 5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0" h="96">
                <a:moveTo>
                  <a:pt x="139" y="39"/>
                </a:moveTo>
                <a:cubicBezTo>
                  <a:pt x="124" y="8"/>
                  <a:pt x="124" y="8"/>
                  <a:pt x="124" y="8"/>
                </a:cubicBezTo>
                <a:cubicBezTo>
                  <a:pt x="121" y="3"/>
                  <a:pt x="115" y="0"/>
                  <a:pt x="110" y="1"/>
                </a:cubicBezTo>
                <a:cubicBezTo>
                  <a:pt x="109" y="1"/>
                  <a:pt x="108" y="2"/>
                  <a:pt x="107" y="2"/>
                </a:cubicBezTo>
                <a:cubicBezTo>
                  <a:pt x="106" y="2"/>
                  <a:pt x="106" y="2"/>
                  <a:pt x="106" y="2"/>
                </a:cubicBezTo>
                <a:cubicBezTo>
                  <a:pt x="94" y="10"/>
                  <a:pt x="94" y="10"/>
                  <a:pt x="94" y="10"/>
                </a:cubicBezTo>
                <a:cubicBezTo>
                  <a:pt x="93" y="10"/>
                  <a:pt x="93" y="10"/>
                  <a:pt x="93" y="10"/>
                </a:cubicBezTo>
                <a:cubicBezTo>
                  <a:pt x="81" y="16"/>
                  <a:pt x="81" y="16"/>
                  <a:pt x="81" y="16"/>
                </a:cubicBezTo>
                <a:cubicBezTo>
                  <a:pt x="73" y="16"/>
                  <a:pt x="56" y="15"/>
                  <a:pt x="46" y="13"/>
                </a:cubicBezTo>
                <a:cubicBezTo>
                  <a:pt x="46" y="13"/>
                  <a:pt x="46" y="13"/>
                  <a:pt x="46" y="13"/>
                </a:cubicBezTo>
                <a:cubicBezTo>
                  <a:pt x="36" y="6"/>
                  <a:pt x="36" y="6"/>
                  <a:pt x="36" y="6"/>
                </a:cubicBezTo>
                <a:cubicBezTo>
                  <a:pt x="32" y="4"/>
                  <a:pt x="27" y="5"/>
                  <a:pt x="25" y="9"/>
                </a:cubicBezTo>
                <a:cubicBezTo>
                  <a:pt x="3" y="37"/>
                  <a:pt x="3" y="37"/>
                  <a:pt x="3" y="37"/>
                </a:cubicBezTo>
                <a:cubicBezTo>
                  <a:pt x="0" y="40"/>
                  <a:pt x="1" y="45"/>
                  <a:pt x="5" y="48"/>
                </a:cubicBezTo>
                <a:cubicBezTo>
                  <a:pt x="18" y="58"/>
                  <a:pt x="18" y="58"/>
                  <a:pt x="18" y="58"/>
                </a:cubicBezTo>
                <a:cubicBezTo>
                  <a:pt x="18" y="58"/>
                  <a:pt x="18" y="59"/>
                  <a:pt x="18" y="59"/>
                </a:cubicBezTo>
                <a:cubicBezTo>
                  <a:pt x="18" y="59"/>
                  <a:pt x="18" y="59"/>
                  <a:pt x="18" y="59"/>
                </a:cubicBezTo>
                <a:cubicBezTo>
                  <a:pt x="19" y="59"/>
                  <a:pt x="19" y="59"/>
                  <a:pt x="19" y="59"/>
                </a:cubicBezTo>
                <a:cubicBezTo>
                  <a:pt x="19" y="59"/>
                  <a:pt x="19" y="59"/>
                  <a:pt x="19" y="59"/>
                </a:cubicBezTo>
                <a:cubicBezTo>
                  <a:pt x="29" y="70"/>
                  <a:pt x="45" y="85"/>
                  <a:pt x="47" y="87"/>
                </a:cubicBezTo>
                <a:cubicBezTo>
                  <a:pt x="56" y="93"/>
                  <a:pt x="56" y="93"/>
                  <a:pt x="56" y="93"/>
                </a:cubicBezTo>
                <a:cubicBezTo>
                  <a:pt x="56" y="93"/>
                  <a:pt x="59" y="95"/>
                  <a:pt x="62" y="95"/>
                </a:cubicBezTo>
                <a:cubicBezTo>
                  <a:pt x="64" y="96"/>
                  <a:pt x="66" y="96"/>
                  <a:pt x="67" y="96"/>
                </a:cubicBezTo>
                <a:cubicBezTo>
                  <a:pt x="68" y="96"/>
                  <a:pt x="69" y="96"/>
                  <a:pt x="70" y="96"/>
                </a:cubicBezTo>
                <a:cubicBezTo>
                  <a:pt x="71" y="96"/>
                  <a:pt x="71" y="96"/>
                  <a:pt x="72" y="96"/>
                </a:cubicBezTo>
                <a:cubicBezTo>
                  <a:pt x="75" y="95"/>
                  <a:pt x="77" y="94"/>
                  <a:pt x="78" y="94"/>
                </a:cubicBezTo>
                <a:cubicBezTo>
                  <a:pt x="88" y="89"/>
                  <a:pt x="88" y="89"/>
                  <a:pt x="88" y="89"/>
                </a:cubicBezTo>
                <a:cubicBezTo>
                  <a:pt x="88" y="89"/>
                  <a:pt x="88" y="89"/>
                  <a:pt x="88" y="89"/>
                </a:cubicBezTo>
                <a:cubicBezTo>
                  <a:pt x="91" y="87"/>
                  <a:pt x="112" y="70"/>
                  <a:pt x="120" y="64"/>
                </a:cubicBezTo>
                <a:cubicBezTo>
                  <a:pt x="120" y="64"/>
                  <a:pt x="120" y="64"/>
                  <a:pt x="120" y="64"/>
                </a:cubicBezTo>
                <a:cubicBezTo>
                  <a:pt x="133" y="55"/>
                  <a:pt x="133" y="55"/>
                  <a:pt x="133" y="55"/>
                </a:cubicBezTo>
                <a:cubicBezTo>
                  <a:pt x="136" y="54"/>
                  <a:pt x="138" y="51"/>
                  <a:pt x="139" y="48"/>
                </a:cubicBezTo>
                <a:cubicBezTo>
                  <a:pt x="140" y="45"/>
                  <a:pt x="140" y="42"/>
                  <a:pt x="139" y="39"/>
                </a:cubicBezTo>
                <a:close/>
                <a:moveTo>
                  <a:pt x="75" y="90"/>
                </a:moveTo>
                <a:cubicBezTo>
                  <a:pt x="75" y="90"/>
                  <a:pt x="74" y="90"/>
                  <a:pt x="72" y="91"/>
                </a:cubicBezTo>
                <a:cubicBezTo>
                  <a:pt x="71" y="90"/>
                  <a:pt x="71" y="90"/>
                  <a:pt x="70" y="89"/>
                </a:cubicBezTo>
                <a:cubicBezTo>
                  <a:pt x="63" y="85"/>
                  <a:pt x="63" y="85"/>
                  <a:pt x="63" y="85"/>
                </a:cubicBezTo>
                <a:cubicBezTo>
                  <a:pt x="66" y="80"/>
                  <a:pt x="66" y="80"/>
                  <a:pt x="66" y="80"/>
                </a:cubicBezTo>
                <a:cubicBezTo>
                  <a:pt x="78" y="88"/>
                  <a:pt x="78" y="88"/>
                  <a:pt x="78" y="88"/>
                </a:cubicBezTo>
                <a:lnTo>
                  <a:pt x="75" y="90"/>
                </a:lnTo>
                <a:close/>
                <a:moveTo>
                  <a:pt x="87" y="84"/>
                </a:moveTo>
                <a:cubicBezTo>
                  <a:pt x="87" y="82"/>
                  <a:pt x="86" y="81"/>
                  <a:pt x="85" y="80"/>
                </a:cubicBezTo>
                <a:cubicBezTo>
                  <a:pt x="72" y="71"/>
                  <a:pt x="72" y="71"/>
                  <a:pt x="72" y="71"/>
                </a:cubicBezTo>
                <a:cubicBezTo>
                  <a:pt x="75" y="67"/>
                  <a:pt x="75" y="67"/>
                  <a:pt x="75" y="67"/>
                </a:cubicBezTo>
                <a:cubicBezTo>
                  <a:pt x="93" y="79"/>
                  <a:pt x="93" y="79"/>
                  <a:pt x="93" y="79"/>
                </a:cubicBezTo>
                <a:cubicBezTo>
                  <a:pt x="91" y="81"/>
                  <a:pt x="89" y="82"/>
                  <a:pt x="87" y="84"/>
                </a:cubicBezTo>
                <a:close/>
                <a:moveTo>
                  <a:pt x="102" y="72"/>
                </a:moveTo>
                <a:cubicBezTo>
                  <a:pt x="101" y="71"/>
                  <a:pt x="100" y="71"/>
                  <a:pt x="99" y="70"/>
                </a:cubicBezTo>
                <a:cubicBezTo>
                  <a:pt x="80" y="58"/>
                  <a:pt x="80" y="58"/>
                  <a:pt x="80" y="58"/>
                </a:cubicBezTo>
                <a:cubicBezTo>
                  <a:pt x="83" y="53"/>
                  <a:pt x="83" y="53"/>
                  <a:pt x="83" y="53"/>
                </a:cubicBezTo>
                <a:cubicBezTo>
                  <a:pt x="107" y="68"/>
                  <a:pt x="107" y="68"/>
                  <a:pt x="107" y="68"/>
                </a:cubicBezTo>
                <a:cubicBezTo>
                  <a:pt x="105" y="70"/>
                  <a:pt x="103" y="71"/>
                  <a:pt x="102" y="72"/>
                </a:cubicBezTo>
                <a:close/>
                <a:moveTo>
                  <a:pt x="131" y="51"/>
                </a:moveTo>
                <a:cubicBezTo>
                  <a:pt x="118" y="60"/>
                  <a:pt x="118" y="60"/>
                  <a:pt x="118" y="60"/>
                </a:cubicBezTo>
                <a:cubicBezTo>
                  <a:pt x="118" y="60"/>
                  <a:pt x="118" y="60"/>
                  <a:pt x="118" y="60"/>
                </a:cubicBezTo>
                <a:cubicBezTo>
                  <a:pt x="117" y="60"/>
                  <a:pt x="117" y="60"/>
                  <a:pt x="117" y="60"/>
                </a:cubicBezTo>
                <a:cubicBezTo>
                  <a:pt x="117" y="60"/>
                  <a:pt x="117" y="60"/>
                  <a:pt x="117" y="60"/>
                </a:cubicBezTo>
                <a:cubicBezTo>
                  <a:pt x="117" y="60"/>
                  <a:pt x="117" y="60"/>
                  <a:pt x="117" y="60"/>
                </a:cubicBezTo>
                <a:cubicBezTo>
                  <a:pt x="116" y="61"/>
                  <a:pt x="116" y="61"/>
                  <a:pt x="115" y="62"/>
                </a:cubicBezTo>
                <a:cubicBezTo>
                  <a:pt x="114" y="61"/>
                  <a:pt x="114" y="61"/>
                  <a:pt x="113" y="60"/>
                </a:cubicBezTo>
                <a:cubicBezTo>
                  <a:pt x="77" y="37"/>
                  <a:pt x="77" y="37"/>
                  <a:pt x="77" y="37"/>
                </a:cubicBezTo>
                <a:cubicBezTo>
                  <a:pt x="49" y="45"/>
                  <a:pt x="49" y="45"/>
                  <a:pt x="49" y="45"/>
                </a:cubicBezTo>
                <a:cubicBezTo>
                  <a:pt x="46" y="45"/>
                  <a:pt x="44" y="45"/>
                  <a:pt x="43" y="44"/>
                </a:cubicBezTo>
                <a:cubicBezTo>
                  <a:pt x="42" y="43"/>
                  <a:pt x="42" y="42"/>
                  <a:pt x="42" y="40"/>
                </a:cubicBezTo>
                <a:cubicBezTo>
                  <a:pt x="42" y="38"/>
                  <a:pt x="43" y="36"/>
                  <a:pt x="44" y="35"/>
                </a:cubicBezTo>
                <a:cubicBezTo>
                  <a:pt x="46" y="33"/>
                  <a:pt x="50" y="31"/>
                  <a:pt x="54" y="29"/>
                </a:cubicBezTo>
                <a:cubicBezTo>
                  <a:pt x="72" y="24"/>
                  <a:pt x="72" y="24"/>
                  <a:pt x="72" y="24"/>
                </a:cubicBezTo>
                <a:cubicBezTo>
                  <a:pt x="77" y="22"/>
                  <a:pt x="81" y="21"/>
                  <a:pt x="86" y="19"/>
                </a:cubicBezTo>
                <a:cubicBezTo>
                  <a:pt x="95" y="15"/>
                  <a:pt x="95" y="15"/>
                  <a:pt x="95" y="15"/>
                </a:cubicBezTo>
                <a:cubicBezTo>
                  <a:pt x="95" y="15"/>
                  <a:pt x="95" y="15"/>
                  <a:pt x="95" y="15"/>
                </a:cubicBezTo>
                <a:cubicBezTo>
                  <a:pt x="109" y="6"/>
                  <a:pt x="109" y="6"/>
                  <a:pt x="109" y="6"/>
                </a:cubicBezTo>
                <a:cubicBezTo>
                  <a:pt x="113" y="4"/>
                  <a:pt x="118" y="6"/>
                  <a:pt x="119" y="10"/>
                </a:cubicBezTo>
                <a:cubicBezTo>
                  <a:pt x="134" y="41"/>
                  <a:pt x="134" y="41"/>
                  <a:pt x="134" y="41"/>
                </a:cubicBezTo>
                <a:cubicBezTo>
                  <a:pt x="136" y="45"/>
                  <a:pt x="135" y="49"/>
                  <a:pt x="131" y="51"/>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sysClr val="windowText" lastClr="000000"/>
              </a:solidFill>
              <a:effectLst/>
              <a:uLnTx/>
              <a:uFillTx/>
            </a:endParaRPr>
          </a:p>
        </p:txBody>
      </p:sp>
      <p:sp>
        <p:nvSpPr>
          <p:cNvPr id="59" name="Oval 58"/>
          <p:cNvSpPr>
            <a:spLocks noChangeAspect="1" noChangeArrowheads="1"/>
          </p:cNvSpPr>
          <p:nvPr/>
        </p:nvSpPr>
        <p:spPr bwMode="auto">
          <a:xfrm>
            <a:off x="6251090" y="1474190"/>
            <a:ext cx="612000" cy="612001"/>
          </a:xfrm>
          <a:prstGeom prst="ellipse">
            <a:avLst/>
          </a:prstGeom>
          <a:solidFill>
            <a:srgbClr val="2C85AE"/>
          </a:solidFill>
          <a:ln w="28575">
            <a:solidFill>
              <a:srgbClr val="2C85AE"/>
            </a:solid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srgbClr val="5E5CA2"/>
              </a:solidFill>
              <a:effectLst/>
              <a:uLnTx/>
              <a:uFillTx/>
            </a:endParaRPr>
          </a:p>
        </p:txBody>
      </p:sp>
      <p:sp>
        <p:nvSpPr>
          <p:cNvPr id="60" name="Oval 59"/>
          <p:cNvSpPr>
            <a:spLocks noChangeAspect="1" noChangeArrowheads="1"/>
          </p:cNvSpPr>
          <p:nvPr/>
        </p:nvSpPr>
        <p:spPr bwMode="auto">
          <a:xfrm>
            <a:off x="7566307" y="1473275"/>
            <a:ext cx="612000" cy="612001"/>
          </a:xfrm>
          <a:prstGeom prst="ellipse">
            <a:avLst/>
          </a:prstGeom>
          <a:solidFill>
            <a:srgbClr val="4276AA"/>
          </a:solidFill>
          <a:ln w="28575">
            <a:solidFill>
              <a:srgbClr val="4276AA"/>
            </a:solid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srgbClr val="5E5CA2"/>
              </a:solidFill>
              <a:effectLst/>
              <a:uLnTx/>
              <a:uFillTx/>
            </a:endParaRPr>
          </a:p>
        </p:txBody>
      </p:sp>
      <p:sp>
        <p:nvSpPr>
          <p:cNvPr id="61" name="Oval 60"/>
          <p:cNvSpPr>
            <a:spLocks noChangeAspect="1" noChangeArrowheads="1"/>
          </p:cNvSpPr>
          <p:nvPr/>
        </p:nvSpPr>
        <p:spPr bwMode="auto">
          <a:xfrm>
            <a:off x="8854190" y="1464169"/>
            <a:ext cx="612000" cy="612001"/>
          </a:xfrm>
          <a:prstGeom prst="ellipse">
            <a:avLst/>
          </a:prstGeom>
          <a:solidFill>
            <a:srgbClr val="4276AA"/>
          </a:solidFill>
          <a:ln w="28575">
            <a:solidFill>
              <a:srgbClr val="4276AA"/>
            </a:solid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srgbClr val="5E5CA2"/>
              </a:solidFill>
              <a:effectLst/>
              <a:uLnTx/>
              <a:uFillTx/>
            </a:endParaRPr>
          </a:p>
        </p:txBody>
      </p:sp>
      <p:sp>
        <p:nvSpPr>
          <p:cNvPr id="62" name="Content Placeholder 2"/>
          <p:cNvSpPr txBox="1">
            <a:spLocks/>
          </p:cNvSpPr>
          <p:nvPr/>
        </p:nvSpPr>
        <p:spPr>
          <a:xfrm>
            <a:off x="1919514" y="2637572"/>
            <a:ext cx="1424923" cy="78113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a:buNone/>
              <a:defRPr/>
            </a:pPr>
            <a:r>
              <a:rPr kumimoji="0" lang="id-ID" sz="1400" b="1" i="0" u="none" strike="noStrike" kern="1200" cap="none" spc="0" normalizeH="0" baseline="0" noProof="0" dirty="0">
                <a:ln>
                  <a:noFill/>
                </a:ln>
                <a:solidFill>
                  <a:srgbClr val="FFFFFF">
                    <a:lumMod val="50000"/>
                  </a:srgbClr>
                </a:solidFill>
                <a:effectLst/>
                <a:uLnTx/>
                <a:uFillTx/>
                <a:latin typeface="Roboto Condensed Light"/>
                <a:ea typeface="+mn-ea"/>
                <a:cs typeface="+mn-cs"/>
              </a:rPr>
              <a:t>C</a:t>
            </a:r>
            <a:r>
              <a:rPr kumimoji="0" lang="en-US" sz="1400" b="1" i="0" u="none" strike="noStrike" kern="1200" cap="none" spc="0" normalizeH="0" baseline="0" noProof="0" dirty="0">
                <a:ln>
                  <a:noFill/>
                </a:ln>
                <a:solidFill>
                  <a:srgbClr val="FFFFFF">
                    <a:lumMod val="50000"/>
                  </a:srgbClr>
                </a:solidFill>
                <a:effectLst/>
                <a:uLnTx/>
                <a:uFillTx/>
                <a:latin typeface="Roboto Condensed Light"/>
                <a:ea typeface="+mn-ea"/>
                <a:cs typeface="+mn-cs"/>
              </a:rPr>
              <a:t>a</a:t>
            </a:r>
            <a:r>
              <a:rPr kumimoji="0" lang="id-ID" sz="1400" b="1" i="0" u="none" strike="noStrike" kern="1200" cap="none" spc="0" normalizeH="0" baseline="0" noProof="0" dirty="0">
                <a:ln>
                  <a:noFill/>
                </a:ln>
                <a:solidFill>
                  <a:srgbClr val="FFFFFF">
                    <a:lumMod val="50000"/>
                  </a:srgbClr>
                </a:solidFill>
                <a:effectLst/>
                <a:uLnTx/>
                <a:uFillTx/>
                <a:latin typeface="Roboto Condensed Light"/>
                <a:ea typeface="+mn-ea"/>
                <a:cs typeface="+mn-cs"/>
              </a:rPr>
              <a:t>rbon advance payment</a:t>
            </a:r>
            <a:br>
              <a:rPr kumimoji="0" lang="en-US" sz="1400" b="1" i="0" u="none" strike="noStrike" kern="1200" cap="none" spc="0" normalizeH="0" baseline="0" noProof="0" dirty="0">
                <a:ln>
                  <a:noFill/>
                </a:ln>
                <a:solidFill>
                  <a:srgbClr val="FFFFFF">
                    <a:lumMod val="50000"/>
                  </a:srgbClr>
                </a:solidFill>
                <a:effectLst/>
                <a:uLnTx/>
                <a:uFillTx/>
                <a:latin typeface="Roboto Condensed Light"/>
                <a:ea typeface="+mn-ea"/>
                <a:cs typeface="+mn-cs"/>
              </a:rPr>
            </a:br>
            <a:r>
              <a:rPr lang="en-US" sz="1100" dirty="0">
                <a:solidFill>
                  <a:srgbClr val="FFFFFF">
                    <a:lumMod val="50000"/>
                  </a:srgbClr>
                </a:solidFill>
                <a:latin typeface="Roboto Condensed Light"/>
              </a:rPr>
              <a:t>A payment of $0.03 is made per tree per year</a:t>
            </a:r>
          </a:p>
        </p:txBody>
      </p:sp>
      <p:sp>
        <p:nvSpPr>
          <p:cNvPr id="63" name="Content Placeholder 2"/>
          <p:cNvSpPr txBox="1">
            <a:spLocks/>
          </p:cNvSpPr>
          <p:nvPr/>
        </p:nvSpPr>
        <p:spPr>
          <a:xfrm>
            <a:off x="7110009" y="2638236"/>
            <a:ext cx="1424923" cy="78113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1400" b="1" i="0" u="none" strike="noStrike" kern="1200" cap="none" spc="0" normalizeH="0" baseline="0" noProof="0" dirty="0">
                <a:ln>
                  <a:noFill/>
                </a:ln>
                <a:solidFill>
                  <a:srgbClr val="FFFFFF">
                    <a:lumMod val="50000"/>
                  </a:srgbClr>
                </a:solidFill>
                <a:effectLst/>
                <a:uLnTx/>
                <a:uFillTx/>
                <a:latin typeface="Roboto Condensed Light"/>
                <a:ea typeface="+mn-ea"/>
                <a:cs typeface="+mn-cs"/>
              </a:rPr>
              <a:t>Fuel</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100" b="0" i="0" u="none" strike="noStrike" kern="1200" cap="none" spc="0" normalizeH="0" baseline="0" noProof="0" dirty="0">
                <a:ln>
                  <a:noFill/>
                </a:ln>
                <a:solidFill>
                  <a:srgbClr val="FFFFFF">
                    <a:lumMod val="50000"/>
                  </a:srgbClr>
                </a:solidFill>
                <a:effectLst/>
                <a:uLnTx/>
                <a:uFillTx/>
                <a:latin typeface="Roboto Condensed Light"/>
                <a:ea typeface="+mn-ea"/>
                <a:cs typeface="+mn-cs"/>
              </a:rPr>
              <a:t>Reduced fuel   costs for cooking and heating   stoves</a:t>
            </a:r>
          </a:p>
        </p:txBody>
      </p:sp>
      <p:sp>
        <p:nvSpPr>
          <p:cNvPr id="64" name="Content Placeholder 2"/>
          <p:cNvSpPr txBox="1">
            <a:spLocks/>
          </p:cNvSpPr>
          <p:nvPr/>
        </p:nvSpPr>
        <p:spPr>
          <a:xfrm>
            <a:off x="4548706" y="2635789"/>
            <a:ext cx="1424923" cy="7811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400" b="1" i="0" u="none" strike="noStrike" kern="1200" cap="none" spc="0" normalizeH="0" baseline="0" noProof="0" dirty="0">
                <a:ln>
                  <a:noFill/>
                </a:ln>
                <a:solidFill>
                  <a:srgbClr val="FFFFFF">
                    <a:lumMod val="50000"/>
                  </a:srgbClr>
                </a:solidFill>
                <a:effectLst/>
                <a:uLnTx/>
                <a:uFillTx/>
                <a:latin typeface="Roboto Condensed Light"/>
                <a:ea typeface="+mn-ea"/>
                <a:cs typeface="+mn-cs"/>
              </a:rPr>
              <a:t>Woodlot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100" b="0" i="0" u="none" strike="noStrike" kern="1200" cap="none" spc="0" normalizeH="0" baseline="0" noProof="0" dirty="0">
                <a:ln>
                  <a:noFill/>
                </a:ln>
                <a:solidFill>
                  <a:srgbClr val="FFFFFF">
                    <a:lumMod val="50000"/>
                  </a:srgbClr>
                </a:solidFill>
                <a:effectLst/>
                <a:uLnTx/>
                <a:uFillTx/>
                <a:latin typeface="Roboto Condensed Light"/>
                <a:ea typeface="+mn-ea"/>
                <a:cs typeface="+mn-cs"/>
              </a:rPr>
              <a:t>Wood from deadfall and integrated management used for firewood and compost manure</a:t>
            </a:r>
          </a:p>
        </p:txBody>
      </p:sp>
      <p:sp>
        <p:nvSpPr>
          <p:cNvPr id="65" name="Content Placeholder 2"/>
          <p:cNvSpPr txBox="1">
            <a:spLocks/>
          </p:cNvSpPr>
          <p:nvPr/>
        </p:nvSpPr>
        <p:spPr>
          <a:xfrm>
            <a:off x="5854392" y="2640974"/>
            <a:ext cx="1424923" cy="7811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id-ID" sz="1400" b="1" i="0" u="none" strike="noStrike" kern="1200" cap="none" spc="0" normalizeH="0" baseline="0" noProof="0" dirty="0">
                <a:ln>
                  <a:noFill/>
                </a:ln>
                <a:solidFill>
                  <a:srgbClr val="FFFFFF">
                    <a:lumMod val="50000"/>
                  </a:srgbClr>
                </a:solidFill>
                <a:effectLst/>
                <a:uLnTx/>
                <a:uFillTx/>
                <a:latin typeface="Roboto Condensed Light"/>
                <a:ea typeface="+mn-ea"/>
                <a:cs typeface="+mn-cs"/>
              </a:rPr>
              <a:t>Forestry</a:t>
            </a:r>
            <a:br>
              <a:rPr kumimoji="0" lang="en-US" sz="1400" b="1" i="0" u="none" strike="noStrike" kern="1200" cap="none" spc="0" normalizeH="0" baseline="0" noProof="0" dirty="0">
                <a:ln>
                  <a:noFill/>
                </a:ln>
                <a:solidFill>
                  <a:srgbClr val="FFFFFF">
                    <a:lumMod val="50000"/>
                  </a:srgbClr>
                </a:solidFill>
                <a:effectLst/>
                <a:uLnTx/>
                <a:uFillTx/>
                <a:latin typeface="Roboto Condensed Light"/>
                <a:ea typeface="+mn-ea"/>
                <a:cs typeface="+mn-cs"/>
              </a:rPr>
            </a:br>
            <a:r>
              <a:rPr kumimoji="0" lang="en-US" sz="1100" b="0" i="0" u="none" strike="noStrike" kern="1200" cap="none" spc="0" normalizeH="0" baseline="0" noProof="0" dirty="0">
                <a:ln>
                  <a:noFill/>
                </a:ln>
                <a:solidFill>
                  <a:srgbClr val="FFFFFF">
                    <a:lumMod val="50000"/>
                  </a:srgbClr>
                </a:solidFill>
                <a:effectLst/>
                <a:uLnTx/>
                <a:uFillTx/>
                <a:latin typeface="Roboto Condensed Light"/>
                <a:ea typeface="+mn-ea"/>
                <a:cs typeface="+mn-cs"/>
              </a:rPr>
              <a:t>Other benefits </a:t>
            </a:r>
            <a:r>
              <a:rPr kumimoji="0" lang="en-GB" sz="1100" b="0" i="0" u="none" strike="noStrike" kern="1200" cap="none" spc="0" normalizeH="0" baseline="0" noProof="0" dirty="0">
                <a:ln>
                  <a:noFill/>
                </a:ln>
                <a:solidFill>
                  <a:srgbClr val="FFFFFF">
                    <a:lumMod val="50000"/>
                  </a:srgbClr>
                </a:solidFill>
                <a:effectLst/>
                <a:uLnTx/>
                <a:uFillTx/>
                <a:latin typeface="Roboto Condensed Light"/>
                <a:ea typeface="+mn-ea"/>
                <a:cs typeface="+mn-cs"/>
              </a:rPr>
              <a:t>accrue from the sale of seedlings and </a:t>
            </a:r>
            <a:r>
              <a:rPr kumimoji="0" lang="en-US" sz="1100" b="0" i="0" u="none" strike="noStrike" kern="1200" cap="none" spc="0" normalizeH="0" baseline="0" noProof="0" dirty="0">
                <a:ln>
                  <a:noFill/>
                </a:ln>
                <a:solidFill>
                  <a:srgbClr val="FFFFFF">
                    <a:lumMod val="50000"/>
                  </a:srgbClr>
                </a:solidFill>
                <a:effectLst/>
                <a:uLnTx/>
                <a:uFillTx/>
                <a:latin typeface="Roboto Condensed Light"/>
                <a:ea typeface="+mn-ea"/>
                <a:cs typeface="+mn-cs"/>
              </a:rPr>
              <a:t>production of fruit, nuts, fodder</a:t>
            </a:r>
          </a:p>
        </p:txBody>
      </p:sp>
      <p:sp>
        <p:nvSpPr>
          <p:cNvPr id="66" name="Content Placeholder 2"/>
          <p:cNvSpPr txBox="1">
            <a:spLocks/>
          </p:cNvSpPr>
          <p:nvPr/>
        </p:nvSpPr>
        <p:spPr>
          <a:xfrm>
            <a:off x="3288963" y="2637572"/>
            <a:ext cx="1424923" cy="7811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id-ID" sz="1400" b="1" i="0" u="none" strike="noStrike" kern="1200" cap="none" spc="0" normalizeH="0" baseline="0" noProof="0" dirty="0">
                <a:ln>
                  <a:noFill/>
                </a:ln>
                <a:solidFill>
                  <a:srgbClr val="FFFFFF">
                    <a:lumMod val="50000"/>
                  </a:srgbClr>
                </a:solidFill>
                <a:effectLst/>
                <a:uLnTx/>
                <a:uFillTx/>
                <a:latin typeface="Roboto Condensed Light"/>
                <a:ea typeface="+mn-ea"/>
                <a:cs typeface="+mn-cs"/>
              </a:rPr>
              <a:t>Carbon credit sale</a:t>
            </a:r>
            <a:br>
              <a:rPr kumimoji="0" lang="en-US" sz="1400" b="1" i="0" u="none" strike="noStrike" kern="1200" cap="none" spc="0" normalizeH="0" baseline="0" noProof="0" dirty="0">
                <a:ln>
                  <a:noFill/>
                </a:ln>
                <a:solidFill>
                  <a:srgbClr val="FFFFFF">
                    <a:lumMod val="50000"/>
                  </a:srgbClr>
                </a:solidFill>
                <a:effectLst/>
                <a:uLnTx/>
                <a:uFillTx/>
                <a:latin typeface="Roboto Condensed Light"/>
                <a:ea typeface="+mn-ea"/>
                <a:cs typeface="+mn-cs"/>
              </a:rPr>
            </a:br>
            <a:r>
              <a:rPr kumimoji="0" lang="en-US" sz="1100" b="0" i="0" u="none" strike="noStrike" kern="1200" cap="none" spc="0" normalizeH="0" baseline="0" noProof="0" dirty="0">
                <a:ln>
                  <a:noFill/>
                </a:ln>
                <a:solidFill>
                  <a:srgbClr val="FFFFFF">
                    <a:lumMod val="50000"/>
                  </a:srgbClr>
                </a:solidFill>
                <a:effectLst/>
                <a:uLnTx/>
                <a:uFillTx/>
                <a:latin typeface="Roboto Condensed Light"/>
                <a:ea typeface="+mn-ea"/>
                <a:cs typeface="+mn-cs"/>
              </a:rPr>
              <a:t>70% of net profits from carbon credit sales are returned to farmers</a:t>
            </a:r>
          </a:p>
        </p:txBody>
      </p:sp>
      <p:sp>
        <p:nvSpPr>
          <p:cNvPr id="67" name="Content Placeholder 2"/>
          <p:cNvSpPr txBox="1">
            <a:spLocks/>
          </p:cNvSpPr>
          <p:nvPr/>
        </p:nvSpPr>
        <p:spPr>
          <a:xfrm>
            <a:off x="8415695" y="2637017"/>
            <a:ext cx="1424923" cy="78113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id-ID" sz="1400" b="1" i="0" u="none" strike="noStrike" kern="1200" cap="none" spc="0" normalizeH="0" baseline="0" noProof="0" dirty="0">
                <a:ln>
                  <a:noFill/>
                </a:ln>
                <a:solidFill>
                  <a:srgbClr val="FFFFFF">
                    <a:lumMod val="50000"/>
                  </a:srgbClr>
                </a:solidFill>
                <a:effectLst/>
                <a:uLnTx/>
                <a:uFillTx/>
                <a:latin typeface="Roboto Condensed Light"/>
                <a:ea typeface="+mn-ea"/>
                <a:cs typeface="+mn-cs"/>
              </a:rPr>
              <a:t>Conservation farming</a:t>
            </a:r>
            <a:br>
              <a:rPr kumimoji="0" lang="en-US" sz="1400" b="1" i="0" u="none" strike="noStrike" kern="1200" cap="none" spc="0" normalizeH="0" baseline="0" noProof="0" dirty="0">
                <a:ln>
                  <a:noFill/>
                </a:ln>
                <a:solidFill>
                  <a:srgbClr val="FFFFFF">
                    <a:lumMod val="50000"/>
                  </a:srgbClr>
                </a:solidFill>
                <a:effectLst/>
                <a:uLnTx/>
                <a:uFillTx/>
                <a:latin typeface="Roboto Condensed Light"/>
                <a:ea typeface="+mn-ea"/>
                <a:cs typeface="+mn-cs"/>
              </a:rPr>
            </a:br>
            <a:r>
              <a:rPr kumimoji="0" lang="en-US" sz="1100" b="0" i="0" u="none" strike="noStrike" kern="1200" cap="none" spc="0" normalizeH="0" baseline="0" noProof="0" dirty="0">
                <a:ln>
                  <a:noFill/>
                </a:ln>
                <a:solidFill>
                  <a:srgbClr val="FFFFFF">
                    <a:lumMod val="50000"/>
                  </a:srgbClr>
                </a:solidFill>
                <a:effectLst/>
                <a:uLnTx/>
                <a:uFillTx/>
                <a:latin typeface="Roboto Condensed Light"/>
                <a:ea typeface="+mn-ea"/>
                <a:cs typeface="+mn-cs"/>
              </a:rPr>
              <a:t>Benefits accrue from improved soil fertility and crop yields</a:t>
            </a:r>
          </a:p>
        </p:txBody>
      </p:sp>
      <p:sp>
        <p:nvSpPr>
          <p:cNvPr id="68" name="TextBox 67"/>
          <p:cNvSpPr txBox="1"/>
          <p:nvPr/>
        </p:nvSpPr>
        <p:spPr>
          <a:xfrm>
            <a:off x="1914559" y="4131755"/>
            <a:ext cx="2762821" cy="369332"/>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99A5"/>
                </a:solidFill>
                <a:effectLst/>
                <a:uLnTx/>
                <a:uFillTx/>
              </a:rPr>
              <a:t>Carbon related benefits</a:t>
            </a:r>
          </a:p>
        </p:txBody>
      </p:sp>
      <p:sp>
        <p:nvSpPr>
          <p:cNvPr id="69" name="TextBox 68"/>
          <p:cNvSpPr txBox="1"/>
          <p:nvPr/>
        </p:nvSpPr>
        <p:spPr>
          <a:xfrm>
            <a:off x="5671653" y="4131755"/>
            <a:ext cx="3250071" cy="369332"/>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d-ID" sz="1800" b="1" i="0" u="none" strike="noStrike" kern="0" cap="none" spc="0" normalizeH="0" baseline="0" noProof="0" dirty="0">
                <a:ln>
                  <a:noFill/>
                </a:ln>
                <a:solidFill>
                  <a:srgbClr val="5268A5"/>
                </a:solidFill>
                <a:effectLst/>
                <a:uLnTx/>
                <a:uFillTx/>
              </a:rPr>
              <a:t>Non-carbon related benefits</a:t>
            </a:r>
          </a:p>
        </p:txBody>
      </p:sp>
      <p:sp>
        <p:nvSpPr>
          <p:cNvPr id="70" name="Left Brace 69"/>
          <p:cNvSpPr/>
          <p:nvPr/>
        </p:nvSpPr>
        <p:spPr>
          <a:xfrm rot="16200000">
            <a:off x="3111500" y="2603500"/>
            <a:ext cx="355600" cy="2692400"/>
          </a:xfrm>
          <a:prstGeom prst="leftBrace">
            <a:avLst/>
          </a:prstGeom>
          <a:noFill/>
          <a:ln w="12700" cap="flat" cmpd="sng" algn="ctr">
            <a:solidFill>
              <a:srgbClr val="00A09D"/>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B2B2D"/>
              </a:solidFill>
              <a:effectLst/>
              <a:uLnTx/>
              <a:uFillTx/>
              <a:latin typeface="Roboto Condensed Light"/>
              <a:ea typeface="+mn-ea"/>
              <a:cs typeface="+mn-cs"/>
            </a:endParaRPr>
          </a:p>
        </p:txBody>
      </p:sp>
      <p:sp>
        <p:nvSpPr>
          <p:cNvPr id="71" name="Left Brace 70"/>
          <p:cNvSpPr/>
          <p:nvPr/>
        </p:nvSpPr>
        <p:spPr>
          <a:xfrm rot="16200000">
            <a:off x="7118350" y="1352550"/>
            <a:ext cx="355600" cy="5194300"/>
          </a:xfrm>
          <a:prstGeom prst="leftBrace">
            <a:avLst/>
          </a:prstGeom>
          <a:noFill/>
          <a:ln w="12700" cap="flat" cmpd="sng" algn="ctr">
            <a:solidFill>
              <a:srgbClr val="00A09D"/>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B2B2D"/>
              </a:solidFill>
              <a:effectLst/>
              <a:uLnTx/>
              <a:uFillTx/>
              <a:latin typeface="Roboto Condensed Light"/>
              <a:ea typeface="+mn-ea"/>
              <a:cs typeface="+mn-cs"/>
            </a:endParaRPr>
          </a:p>
        </p:txBody>
      </p:sp>
      <p:sp>
        <p:nvSpPr>
          <p:cNvPr id="72" name="Freeform 83"/>
          <p:cNvSpPr>
            <a:spLocks noEditPoints="1"/>
          </p:cNvSpPr>
          <p:nvPr/>
        </p:nvSpPr>
        <p:spPr bwMode="auto">
          <a:xfrm>
            <a:off x="7658100" y="1498600"/>
            <a:ext cx="406400" cy="571500"/>
          </a:xfrm>
          <a:custGeom>
            <a:avLst/>
            <a:gdLst>
              <a:gd name="T0" fmla="*/ 404 w 546"/>
              <a:gd name="T1" fmla="*/ 203 h 676"/>
              <a:gd name="T2" fmla="*/ 302 w 546"/>
              <a:gd name="T3" fmla="*/ 11 h 676"/>
              <a:gd name="T4" fmla="*/ 290 w 546"/>
              <a:gd name="T5" fmla="*/ 3 h 676"/>
              <a:gd name="T6" fmla="*/ 218 w 546"/>
              <a:gd name="T7" fmla="*/ 221 h 676"/>
              <a:gd name="T8" fmla="*/ 189 w 546"/>
              <a:gd name="T9" fmla="*/ 294 h 676"/>
              <a:gd name="T10" fmla="*/ 157 w 546"/>
              <a:gd name="T11" fmla="*/ 257 h 676"/>
              <a:gd name="T12" fmla="*/ 146 w 546"/>
              <a:gd name="T13" fmla="*/ 250 h 676"/>
              <a:gd name="T14" fmla="*/ 0 w 546"/>
              <a:gd name="T15" fmla="*/ 457 h 676"/>
              <a:gd name="T16" fmla="*/ 227 w 546"/>
              <a:gd name="T17" fmla="*/ 676 h 676"/>
              <a:gd name="T18" fmla="*/ 234 w 546"/>
              <a:gd name="T19" fmla="*/ 669 h 676"/>
              <a:gd name="T20" fmla="*/ 225 w 546"/>
              <a:gd name="T21" fmla="*/ 661 h 676"/>
              <a:gd name="T22" fmla="*/ 145 w 546"/>
              <a:gd name="T23" fmla="*/ 577 h 676"/>
              <a:gd name="T24" fmla="*/ 181 w 546"/>
              <a:gd name="T25" fmla="*/ 504 h 676"/>
              <a:gd name="T26" fmla="*/ 223 w 546"/>
              <a:gd name="T27" fmla="*/ 385 h 676"/>
              <a:gd name="T28" fmla="*/ 315 w 546"/>
              <a:gd name="T29" fmla="*/ 272 h 676"/>
              <a:gd name="T30" fmla="*/ 309 w 546"/>
              <a:gd name="T31" fmla="*/ 407 h 676"/>
              <a:gd name="T32" fmla="*/ 336 w 546"/>
              <a:gd name="T33" fmla="*/ 520 h 676"/>
              <a:gd name="T34" fmla="*/ 385 w 546"/>
              <a:gd name="T35" fmla="*/ 471 h 676"/>
              <a:gd name="T36" fmla="*/ 346 w 546"/>
              <a:gd name="T37" fmla="*/ 662 h 676"/>
              <a:gd name="T38" fmla="*/ 352 w 546"/>
              <a:gd name="T39" fmla="*/ 674 h 676"/>
              <a:gd name="T40" fmla="*/ 408 w 546"/>
              <a:gd name="T41" fmla="*/ 207 h 676"/>
              <a:gd name="T42" fmla="*/ 432 w 546"/>
              <a:gd name="T43" fmla="*/ 552 h 676"/>
              <a:gd name="T44" fmla="*/ 379 w 546"/>
              <a:gd name="T45" fmla="*/ 449 h 676"/>
              <a:gd name="T46" fmla="*/ 372 w 546"/>
              <a:gd name="T47" fmla="*/ 457 h 676"/>
              <a:gd name="T48" fmla="*/ 336 w 546"/>
              <a:gd name="T49" fmla="*/ 506 h 676"/>
              <a:gd name="T50" fmla="*/ 320 w 546"/>
              <a:gd name="T51" fmla="*/ 415 h 676"/>
              <a:gd name="T52" fmla="*/ 315 w 546"/>
              <a:gd name="T53" fmla="*/ 251 h 676"/>
              <a:gd name="T54" fmla="*/ 304 w 546"/>
              <a:gd name="T55" fmla="*/ 256 h 676"/>
              <a:gd name="T56" fmla="*/ 215 w 546"/>
              <a:gd name="T57" fmla="*/ 374 h 676"/>
              <a:gd name="T58" fmla="*/ 168 w 546"/>
              <a:gd name="T59" fmla="*/ 509 h 676"/>
              <a:gd name="T60" fmla="*/ 145 w 546"/>
              <a:gd name="T61" fmla="*/ 563 h 676"/>
              <a:gd name="T62" fmla="*/ 117 w 546"/>
              <a:gd name="T63" fmla="*/ 555 h 676"/>
              <a:gd name="T64" fmla="*/ 158 w 546"/>
              <a:gd name="T65" fmla="*/ 637 h 676"/>
              <a:gd name="T66" fmla="*/ 139 w 546"/>
              <a:gd name="T67" fmla="*/ 271 h 676"/>
              <a:gd name="T68" fmla="*/ 150 w 546"/>
              <a:gd name="T69" fmla="*/ 289 h 676"/>
              <a:gd name="T70" fmla="*/ 239 w 546"/>
              <a:gd name="T71" fmla="*/ 257 h 676"/>
              <a:gd name="T72" fmla="*/ 220 w 546"/>
              <a:gd name="T73" fmla="*/ 146 h 676"/>
              <a:gd name="T74" fmla="*/ 376 w 546"/>
              <a:gd name="T75" fmla="*/ 195 h 676"/>
              <a:gd name="T76" fmla="*/ 398 w 546"/>
              <a:gd name="T77" fmla="*/ 217 h 676"/>
              <a:gd name="T78" fmla="*/ 397 w 546"/>
              <a:gd name="T79" fmla="*/ 639 h 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46" h="676">
                <a:moveTo>
                  <a:pt x="408" y="207"/>
                </a:moveTo>
                <a:cubicBezTo>
                  <a:pt x="404" y="203"/>
                  <a:pt x="404" y="203"/>
                  <a:pt x="404" y="203"/>
                </a:cubicBezTo>
                <a:cubicBezTo>
                  <a:pt x="398" y="198"/>
                  <a:pt x="392" y="191"/>
                  <a:pt x="386" y="185"/>
                </a:cubicBezTo>
                <a:cubicBezTo>
                  <a:pt x="334" y="134"/>
                  <a:pt x="275" y="76"/>
                  <a:pt x="302" y="11"/>
                </a:cubicBezTo>
                <a:cubicBezTo>
                  <a:pt x="303" y="7"/>
                  <a:pt x="302" y="4"/>
                  <a:pt x="299" y="2"/>
                </a:cubicBezTo>
                <a:cubicBezTo>
                  <a:pt x="296" y="0"/>
                  <a:pt x="293" y="0"/>
                  <a:pt x="290" y="3"/>
                </a:cubicBezTo>
                <a:cubicBezTo>
                  <a:pt x="237" y="50"/>
                  <a:pt x="206" y="89"/>
                  <a:pt x="206" y="146"/>
                </a:cubicBezTo>
                <a:cubicBezTo>
                  <a:pt x="206" y="176"/>
                  <a:pt x="213" y="201"/>
                  <a:pt x="218" y="221"/>
                </a:cubicBezTo>
                <a:cubicBezTo>
                  <a:pt x="222" y="235"/>
                  <a:pt x="225" y="247"/>
                  <a:pt x="225" y="257"/>
                </a:cubicBezTo>
                <a:cubicBezTo>
                  <a:pt x="225" y="277"/>
                  <a:pt x="208" y="294"/>
                  <a:pt x="189" y="294"/>
                </a:cubicBezTo>
                <a:cubicBezTo>
                  <a:pt x="179" y="294"/>
                  <a:pt x="168" y="289"/>
                  <a:pt x="161" y="281"/>
                </a:cubicBezTo>
                <a:cubicBezTo>
                  <a:pt x="156" y="274"/>
                  <a:pt x="154" y="266"/>
                  <a:pt x="157" y="257"/>
                </a:cubicBezTo>
                <a:cubicBezTo>
                  <a:pt x="157" y="255"/>
                  <a:pt x="156" y="252"/>
                  <a:pt x="154" y="250"/>
                </a:cubicBezTo>
                <a:cubicBezTo>
                  <a:pt x="152" y="248"/>
                  <a:pt x="148" y="248"/>
                  <a:pt x="146" y="250"/>
                </a:cubicBezTo>
                <a:cubicBezTo>
                  <a:pt x="141" y="253"/>
                  <a:pt x="136" y="256"/>
                  <a:pt x="132" y="259"/>
                </a:cubicBezTo>
                <a:cubicBezTo>
                  <a:pt x="73" y="297"/>
                  <a:pt x="0" y="344"/>
                  <a:pt x="0" y="457"/>
                </a:cubicBezTo>
                <a:cubicBezTo>
                  <a:pt x="0" y="599"/>
                  <a:pt x="157" y="658"/>
                  <a:pt x="225" y="676"/>
                </a:cubicBezTo>
                <a:cubicBezTo>
                  <a:pt x="226" y="676"/>
                  <a:pt x="226" y="676"/>
                  <a:pt x="227" y="676"/>
                </a:cubicBezTo>
                <a:cubicBezTo>
                  <a:pt x="227" y="676"/>
                  <a:pt x="227" y="676"/>
                  <a:pt x="227" y="676"/>
                </a:cubicBezTo>
                <a:cubicBezTo>
                  <a:pt x="231" y="676"/>
                  <a:pt x="234" y="673"/>
                  <a:pt x="234" y="669"/>
                </a:cubicBezTo>
                <a:cubicBezTo>
                  <a:pt x="234" y="667"/>
                  <a:pt x="232" y="664"/>
                  <a:pt x="230" y="663"/>
                </a:cubicBezTo>
                <a:cubicBezTo>
                  <a:pt x="225" y="661"/>
                  <a:pt x="225" y="661"/>
                  <a:pt x="225" y="661"/>
                </a:cubicBezTo>
                <a:cubicBezTo>
                  <a:pt x="170" y="631"/>
                  <a:pt x="141" y="616"/>
                  <a:pt x="130" y="575"/>
                </a:cubicBezTo>
                <a:cubicBezTo>
                  <a:pt x="135" y="576"/>
                  <a:pt x="140" y="577"/>
                  <a:pt x="145" y="577"/>
                </a:cubicBezTo>
                <a:cubicBezTo>
                  <a:pt x="154" y="577"/>
                  <a:pt x="167" y="574"/>
                  <a:pt x="178" y="560"/>
                </a:cubicBezTo>
                <a:cubicBezTo>
                  <a:pt x="195" y="539"/>
                  <a:pt x="188" y="522"/>
                  <a:pt x="181" y="504"/>
                </a:cubicBezTo>
                <a:cubicBezTo>
                  <a:pt x="176" y="491"/>
                  <a:pt x="171" y="476"/>
                  <a:pt x="171" y="455"/>
                </a:cubicBezTo>
                <a:cubicBezTo>
                  <a:pt x="171" y="427"/>
                  <a:pt x="194" y="408"/>
                  <a:pt x="223" y="385"/>
                </a:cubicBezTo>
                <a:cubicBezTo>
                  <a:pt x="238" y="373"/>
                  <a:pt x="253" y="361"/>
                  <a:pt x="267" y="346"/>
                </a:cubicBezTo>
                <a:cubicBezTo>
                  <a:pt x="299" y="313"/>
                  <a:pt x="310" y="290"/>
                  <a:pt x="315" y="272"/>
                </a:cubicBezTo>
                <a:cubicBezTo>
                  <a:pt x="324" y="285"/>
                  <a:pt x="339" y="311"/>
                  <a:pt x="339" y="340"/>
                </a:cubicBezTo>
                <a:cubicBezTo>
                  <a:pt x="339" y="367"/>
                  <a:pt x="324" y="387"/>
                  <a:pt x="309" y="407"/>
                </a:cubicBezTo>
                <a:cubicBezTo>
                  <a:pt x="295" y="426"/>
                  <a:pt x="282" y="444"/>
                  <a:pt x="282" y="467"/>
                </a:cubicBezTo>
                <a:cubicBezTo>
                  <a:pt x="282" y="501"/>
                  <a:pt x="301" y="520"/>
                  <a:pt x="336" y="520"/>
                </a:cubicBezTo>
                <a:cubicBezTo>
                  <a:pt x="348" y="520"/>
                  <a:pt x="360" y="515"/>
                  <a:pt x="369" y="505"/>
                </a:cubicBezTo>
                <a:cubicBezTo>
                  <a:pt x="378" y="496"/>
                  <a:pt x="383" y="484"/>
                  <a:pt x="385" y="471"/>
                </a:cubicBezTo>
                <a:cubicBezTo>
                  <a:pt x="398" y="486"/>
                  <a:pt x="418" y="520"/>
                  <a:pt x="418" y="552"/>
                </a:cubicBezTo>
                <a:cubicBezTo>
                  <a:pt x="418" y="609"/>
                  <a:pt x="386" y="634"/>
                  <a:pt x="346" y="662"/>
                </a:cubicBezTo>
                <a:cubicBezTo>
                  <a:pt x="343" y="664"/>
                  <a:pt x="342" y="668"/>
                  <a:pt x="343" y="671"/>
                </a:cubicBezTo>
                <a:cubicBezTo>
                  <a:pt x="345" y="674"/>
                  <a:pt x="349" y="675"/>
                  <a:pt x="352" y="674"/>
                </a:cubicBezTo>
                <a:cubicBezTo>
                  <a:pt x="486" y="621"/>
                  <a:pt x="546" y="555"/>
                  <a:pt x="546" y="459"/>
                </a:cubicBezTo>
                <a:cubicBezTo>
                  <a:pt x="546" y="348"/>
                  <a:pt x="476" y="276"/>
                  <a:pt x="408" y="207"/>
                </a:cubicBezTo>
                <a:close/>
                <a:moveTo>
                  <a:pt x="397" y="639"/>
                </a:moveTo>
                <a:cubicBezTo>
                  <a:pt x="417" y="618"/>
                  <a:pt x="432" y="591"/>
                  <a:pt x="432" y="552"/>
                </a:cubicBezTo>
                <a:cubicBezTo>
                  <a:pt x="432" y="508"/>
                  <a:pt x="398" y="457"/>
                  <a:pt x="382" y="450"/>
                </a:cubicBezTo>
                <a:cubicBezTo>
                  <a:pt x="381" y="449"/>
                  <a:pt x="380" y="449"/>
                  <a:pt x="379" y="449"/>
                </a:cubicBezTo>
                <a:cubicBezTo>
                  <a:pt x="378" y="449"/>
                  <a:pt x="376" y="450"/>
                  <a:pt x="375" y="450"/>
                </a:cubicBezTo>
                <a:cubicBezTo>
                  <a:pt x="373" y="452"/>
                  <a:pt x="372" y="454"/>
                  <a:pt x="372" y="457"/>
                </a:cubicBezTo>
                <a:cubicBezTo>
                  <a:pt x="373" y="471"/>
                  <a:pt x="368" y="486"/>
                  <a:pt x="359" y="495"/>
                </a:cubicBezTo>
                <a:cubicBezTo>
                  <a:pt x="354" y="500"/>
                  <a:pt x="346" y="506"/>
                  <a:pt x="336" y="506"/>
                </a:cubicBezTo>
                <a:cubicBezTo>
                  <a:pt x="309" y="506"/>
                  <a:pt x="296" y="494"/>
                  <a:pt x="296" y="467"/>
                </a:cubicBezTo>
                <a:cubicBezTo>
                  <a:pt x="296" y="449"/>
                  <a:pt x="308" y="433"/>
                  <a:pt x="320" y="415"/>
                </a:cubicBezTo>
                <a:cubicBezTo>
                  <a:pt x="336" y="395"/>
                  <a:pt x="353" y="371"/>
                  <a:pt x="353" y="340"/>
                </a:cubicBezTo>
                <a:cubicBezTo>
                  <a:pt x="353" y="296"/>
                  <a:pt x="324" y="257"/>
                  <a:pt x="315" y="251"/>
                </a:cubicBezTo>
                <a:cubicBezTo>
                  <a:pt x="313" y="250"/>
                  <a:pt x="310" y="249"/>
                  <a:pt x="308" y="250"/>
                </a:cubicBezTo>
                <a:cubicBezTo>
                  <a:pt x="306" y="251"/>
                  <a:pt x="304" y="253"/>
                  <a:pt x="304" y="256"/>
                </a:cubicBezTo>
                <a:cubicBezTo>
                  <a:pt x="301" y="274"/>
                  <a:pt x="294" y="297"/>
                  <a:pt x="256" y="337"/>
                </a:cubicBezTo>
                <a:cubicBezTo>
                  <a:pt x="243" y="351"/>
                  <a:pt x="229" y="362"/>
                  <a:pt x="215" y="374"/>
                </a:cubicBezTo>
                <a:cubicBezTo>
                  <a:pt x="185" y="398"/>
                  <a:pt x="157" y="420"/>
                  <a:pt x="157" y="455"/>
                </a:cubicBezTo>
                <a:cubicBezTo>
                  <a:pt x="157" y="479"/>
                  <a:pt x="163" y="496"/>
                  <a:pt x="168" y="509"/>
                </a:cubicBezTo>
                <a:cubicBezTo>
                  <a:pt x="175" y="527"/>
                  <a:pt x="179" y="537"/>
                  <a:pt x="167" y="552"/>
                </a:cubicBezTo>
                <a:cubicBezTo>
                  <a:pt x="161" y="560"/>
                  <a:pt x="154" y="563"/>
                  <a:pt x="145" y="563"/>
                </a:cubicBezTo>
                <a:cubicBezTo>
                  <a:pt x="136" y="563"/>
                  <a:pt x="128" y="558"/>
                  <a:pt x="125" y="556"/>
                </a:cubicBezTo>
                <a:cubicBezTo>
                  <a:pt x="123" y="554"/>
                  <a:pt x="120" y="553"/>
                  <a:pt x="117" y="555"/>
                </a:cubicBezTo>
                <a:cubicBezTo>
                  <a:pt x="114" y="556"/>
                  <a:pt x="113" y="559"/>
                  <a:pt x="113" y="562"/>
                </a:cubicBezTo>
                <a:cubicBezTo>
                  <a:pt x="119" y="598"/>
                  <a:pt x="134" y="619"/>
                  <a:pt x="158" y="637"/>
                </a:cubicBezTo>
                <a:cubicBezTo>
                  <a:pt x="90" y="607"/>
                  <a:pt x="14" y="552"/>
                  <a:pt x="14" y="457"/>
                </a:cubicBezTo>
                <a:cubicBezTo>
                  <a:pt x="14" y="352"/>
                  <a:pt x="83" y="307"/>
                  <a:pt x="139" y="271"/>
                </a:cubicBezTo>
                <a:cubicBezTo>
                  <a:pt x="140" y="270"/>
                  <a:pt x="141" y="270"/>
                  <a:pt x="142" y="269"/>
                </a:cubicBezTo>
                <a:cubicBezTo>
                  <a:pt x="143" y="276"/>
                  <a:pt x="146" y="283"/>
                  <a:pt x="150" y="289"/>
                </a:cubicBezTo>
                <a:cubicBezTo>
                  <a:pt x="159" y="301"/>
                  <a:pt x="175" y="308"/>
                  <a:pt x="189" y="308"/>
                </a:cubicBezTo>
                <a:cubicBezTo>
                  <a:pt x="216" y="308"/>
                  <a:pt x="239" y="284"/>
                  <a:pt x="239" y="257"/>
                </a:cubicBezTo>
                <a:cubicBezTo>
                  <a:pt x="239" y="245"/>
                  <a:pt x="236" y="232"/>
                  <a:pt x="232" y="218"/>
                </a:cubicBezTo>
                <a:cubicBezTo>
                  <a:pt x="226" y="197"/>
                  <a:pt x="220" y="175"/>
                  <a:pt x="220" y="146"/>
                </a:cubicBezTo>
                <a:cubicBezTo>
                  <a:pt x="220" y="105"/>
                  <a:pt x="237" y="73"/>
                  <a:pt x="282" y="30"/>
                </a:cubicBezTo>
                <a:cubicBezTo>
                  <a:pt x="273" y="93"/>
                  <a:pt x="329" y="149"/>
                  <a:pt x="376" y="195"/>
                </a:cubicBezTo>
                <a:cubicBezTo>
                  <a:pt x="382" y="201"/>
                  <a:pt x="388" y="207"/>
                  <a:pt x="394" y="213"/>
                </a:cubicBezTo>
                <a:cubicBezTo>
                  <a:pt x="398" y="217"/>
                  <a:pt x="398" y="217"/>
                  <a:pt x="398" y="217"/>
                </a:cubicBezTo>
                <a:cubicBezTo>
                  <a:pt x="467" y="287"/>
                  <a:pt x="532" y="353"/>
                  <a:pt x="532" y="459"/>
                </a:cubicBezTo>
                <a:cubicBezTo>
                  <a:pt x="532" y="537"/>
                  <a:pt x="491" y="592"/>
                  <a:pt x="397" y="639"/>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pic>
        <p:nvPicPr>
          <p:cNvPr id="73" name="Picture 72"/>
          <p:cNvPicPr>
            <a:picLocks noChangeAspect="1"/>
          </p:cNvPicPr>
          <p:nvPr/>
        </p:nvPicPr>
        <p:blipFill>
          <a:blip r:embed="rId3" cstate="print"/>
          <a:stretch>
            <a:fillRect/>
          </a:stretch>
        </p:blipFill>
        <p:spPr>
          <a:xfrm>
            <a:off x="3776636" y="1508379"/>
            <a:ext cx="371250" cy="506250"/>
          </a:xfrm>
          <a:prstGeom prst="rect">
            <a:avLst/>
          </a:prstGeom>
        </p:spPr>
      </p:pic>
      <p:sp>
        <p:nvSpPr>
          <p:cNvPr id="74" name="Freeform 6"/>
          <p:cNvSpPr>
            <a:spLocks noEditPoints="1"/>
          </p:cNvSpPr>
          <p:nvPr/>
        </p:nvSpPr>
        <p:spPr bwMode="auto">
          <a:xfrm>
            <a:off x="5029200" y="1524000"/>
            <a:ext cx="482600" cy="533400"/>
          </a:xfrm>
          <a:custGeom>
            <a:avLst/>
            <a:gdLst>
              <a:gd name="T0" fmla="*/ 757 w 784"/>
              <a:gd name="T1" fmla="*/ 170 h 519"/>
              <a:gd name="T2" fmla="*/ 721 w 784"/>
              <a:gd name="T3" fmla="*/ 129 h 519"/>
              <a:gd name="T4" fmla="*/ 669 w 784"/>
              <a:gd name="T5" fmla="*/ 102 h 519"/>
              <a:gd name="T6" fmla="*/ 643 w 784"/>
              <a:gd name="T7" fmla="*/ 86 h 519"/>
              <a:gd name="T8" fmla="*/ 626 w 784"/>
              <a:gd name="T9" fmla="*/ 78 h 519"/>
              <a:gd name="T10" fmla="*/ 601 w 784"/>
              <a:gd name="T11" fmla="*/ 65 h 519"/>
              <a:gd name="T12" fmla="*/ 556 w 784"/>
              <a:gd name="T13" fmla="*/ 54 h 519"/>
              <a:gd name="T14" fmla="*/ 530 w 784"/>
              <a:gd name="T15" fmla="*/ 45 h 519"/>
              <a:gd name="T16" fmla="*/ 484 w 784"/>
              <a:gd name="T17" fmla="*/ 18 h 519"/>
              <a:gd name="T18" fmla="*/ 455 w 784"/>
              <a:gd name="T19" fmla="*/ 14 h 519"/>
              <a:gd name="T20" fmla="*/ 378 w 784"/>
              <a:gd name="T21" fmla="*/ 5 h 519"/>
              <a:gd name="T22" fmla="*/ 320 w 784"/>
              <a:gd name="T23" fmla="*/ 6 h 519"/>
              <a:gd name="T24" fmla="*/ 239 w 784"/>
              <a:gd name="T25" fmla="*/ 14 h 519"/>
              <a:gd name="T26" fmla="*/ 191 w 784"/>
              <a:gd name="T27" fmla="*/ 31 h 519"/>
              <a:gd name="T28" fmla="*/ 119 w 784"/>
              <a:gd name="T29" fmla="*/ 53 h 519"/>
              <a:gd name="T30" fmla="*/ 67 w 784"/>
              <a:gd name="T31" fmla="*/ 91 h 519"/>
              <a:gd name="T32" fmla="*/ 55 w 784"/>
              <a:gd name="T33" fmla="*/ 122 h 519"/>
              <a:gd name="T34" fmla="*/ 30 w 784"/>
              <a:gd name="T35" fmla="*/ 147 h 519"/>
              <a:gd name="T36" fmla="*/ 7 w 784"/>
              <a:gd name="T37" fmla="*/ 177 h 519"/>
              <a:gd name="T38" fmla="*/ 28 w 784"/>
              <a:gd name="T39" fmla="*/ 185 h 519"/>
              <a:gd name="T40" fmla="*/ 134 w 784"/>
              <a:gd name="T41" fmla="*/ 283 h 519"/>
              <a:gd name="T42" fmla="*/ 360 w 784"/>
              <a:gd name="T43" fmla="*/ 414 h 519"/>
              <a:gd name="T44" fmla="*/ 656 w 784"/>
              <a:gd name="T45" fmla="*/ 238 h 519"/>
              <a:gd name="T46" fmla="*/ 765 w 784"/>
              <a:gd name="T47" fmla="*/ 203 h 519"/>
              <a:gd name="T48" fmla="*/ 670 w 784"/>
              <a:gd name="T49" fmla="*/ 169 h 519"/>
              <a:gd name="T50" fmla="*/ 628 w 784"/>
              <a:gd name="T51" fmla="*/ 162 h 519"/>
              <a:gd name="T52" fmla="*/ 601 w 784"/>
              <a:gd name="T53" fmla="*/ 144 h 519"/>
              <a:gd name="T54" fmla="*/ 506 w 784"/>
              <a:gd name="T55" fmla="*/ 130 h 519"/>
              <a:gd name="T56" fmla="*/ 470 w 784"/>
              <a:gd name="T57" fmla="*/ 159 h 519"/>
              <a:gd name="T58" fmla="*/ 449 w 784"/>
              <a:gd name="T59" fmla="*/ 167 h 519"/>
              <a:gd name="T60" fmla="*/ 436 w 784"/>
              <a:gd name="T61" fmla="*/ 128 h 519"/>
              <a:gd name="T62" fmla="*/ 420 w 784"/>
              <a:gd name="T63" fmla="*/ 179 h 519"/>
              <a:gd name="T64" fmla="*/ 401 w 784"/>
              <a:gd name="T65" fmla="*/ 132 h 519"/>
              <a:gd name="T66" fmla="*/ 339 w 784"/>
              <a:gd name="T67" fmla="*/ 132 h 519"/>
              <a:gd name="T68" fmla="*/ 264 w 784"/>
              <a:gd name="T69" fmla="*/ 131 h 519"/>
              <a:gd name="T70" fmla="*/ 324 w 784"/>
              <a:gd name="T71" fmla="*/ 133 h 519"/>
              <a:gd name="T72" fmla="*/ 119 w 784"/>
              <a:gd name="T73" fmla="*/ 162 h 519"/>
              <a:gd name="T74" fmla="*/ 143 w 784"/>
              <a:gd name="T75" fmla="*/ 141 h 519"/>
              <a:gd name="T76" fmla="*/ 93 w 784"/>
              <a:gd name="T77" fmla="*/ 170 h 519"/>
              <a:gd name="T78" fmla="*/ 49 w 784"/>
              <a:gd name="T79" fmla="*/ 186 h 519"/>
              <a:gd name="T80" fmla="*/ 37 w 784"/>
              <a:gd name="T81" fmla="*/ 188 h 519"/>
              <a:gd name="T82" fmla="*/ 130 w 784"/>
              <a:gd name="T83" fmla="*/ 243 h 519"/>
              <a:gd name="T84" fmla="*/ 148 w 784"/>
              <a:gd name="T85" fmla="*/ 174 h 519"/>
              <a:gd name="T86" fmla="*/ 244 w 784"/>
              <a:gd name="T87" fmla="*/ 286 h 519"/>
              <a:gd name="T88" fmla="*/ 198 w 784"/>
              <a:gd name="T89" fmla="*/ 264 h 519"/>
              <a:gd name="T90" fmla="*/ 215 w 784"/>
              <a:gd name="T91" fmla="*/ 263 h 519"/>
              <a:gd name="T92" fmla="*/ 264 w 784"/>
              <a:gd name="T93" fmla="*/ 243 h 519"/>
              <a:gd name="T94" fmla="*/ 270 w 784"/>
              <a:gd name="T95" fmla="*/ 254 h 519"/>
              <a:gd name="T96" fmla="*/ 277 w 784"/>
              <a:gd name="T97" fmla="*/ 248 h 519"/>
              <a:gd name="T98" fmla="*/ 377 w 784"/>
              <a:gd name="T99" fmla="*/ 135 h 519"/>
              <a:gd name="T100" fmla="*/ 345 w 784"/>
              <a:gd name="T101" fmla="*/ 309 h 519"/>
              <a:gd name="T102" fmla="*/ 464 w 784"/>
              <a:gd name="T103" fmla="*/ 170 h 519"/>
              <a:gd name="T104" fmla="*/ 470 w 784"/>
              <a:gd name="T105" fmla="*/ 192 h 519"/>
              <a:gd name="T106" fmla="*/ 603 w 784"/>
              <a:gd name="T107" fmla="*/ 144 h 519"/>
              <a:gd name="T108" fmla="*/ 549 w 784"/>
              <a:gd name="T109" fmla="*/ 228 h 519"/>
              <a:gd name="T110" fmla="*/ 581 w 784"/>
              <a:gd name="T111" fmla="*/ 213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84" h="519">
                <a:moveTo>
                  <a:pt x="784" y="190"/>
                </a:moveTo>
                <a:cubicBezTo>
                  <a:pt x="778" y="192"/>
                  <a:pt x="778" y="192"/>
                  <a:pt x="778" y="192"/>
                </a:cubicBezTo>
                <a:cubicBezTo>
                  <a:pt x="777" y="193"/>
                  <a:pt x="776" y="194"/>
                  <a:pt x="774" y="194"/>
                </a:cubicBezTo>
                <a:cubicBezTo>
                  <a:pt x="778" y="192"/>
                  <a:pt x="778" y="192"/>
                  <a:pt x="778" y="192"/>
                </a:cubicBezTo>
                <a:cubicBezTo>
                  <a:pt x="779" y="190"/>
                  <a:pt x="778" y="186"/>
                  <a:pt x="777" y="181"/>
                </a:cubicBezTo>
                <a:cubicBezTo>
                  <a:pt x="770" y="183"/>
                  <a:pt x="770" y="183"/>
                  <a:pt x="770" y="183"/>
                </a:cubicBezTo>
                <a:cubicBezTo>
                  <a:pt x="772" y="177"/>
                  <a:pt x="763" y="170"/>
                  <a:pt x="758" y="170"/>
                </a:cubicBezTo>
                <a:cubicBezTo>
                  <a:pt x="757" y="171"/>
                  <a:pt x="757" y="172"/>
                  <a:pt x="756" y="172"/>
                </a:cubicBezTo>
                <a:cubicBezTo>
                  <a:pt x="757" y="170"/>
                  <a:pt x="757" y="170"/>
                  <a:pt x="757" y="170"/>
                </a:cubicBezTo>
                <a:cubicBezTo>
                  <a:pt x="757" y="170"/>
                  <a:pt x="757" y="170"/>
                  <a:pt x="758" y="170"/>
                </a:cubicBezTo>
                <a:cubicBezTo>
                  <a:pt x="759" y="167"/>
                  <a:pt x="758" y="164"/>
                  <a:pt x="756" y="161"/>
                </a:cubicBezTo>
                <a:cubicBezTo>
                  <a:pt x="755" y="161"/>
                  <a:pt x="755" y="161"/>
                  <a:pt x="755" y="161"/>
                </a:cubicBezTo>
                <a:cubicBezTo>
                  <a:pt x="752" y="157"/>
                  <a:pt x="749" y="153"/>
                  <a:pt x="746" y="150"/>
                </a:cubicBezTo>
                <a:cubicBezTo>
                  <a:pt x="746" y="149"/>
                  <a:pt x="746" y="149"/>
                  <a:pt x="746" y="149"/>
                </a:cubicBezTo>
                <a:cubicBezTo>
                  <a:pt x="743" y="144"/>
                  <a:pt x="739" y="141"/>
                  <a:pt x="734" y="141"/>
                </a:cubicBezTo>
                <a:cubicBezTo>
                  <a:pt x="735" y="140"/>
                  <a:pt x="735" y="140"/>
                  <a:pt x="735" y="140"/>
                </a:cubicBezTo>
                <a:cubicBezTo>
                  <a:pt x="732" y="134"/>
                  <a:pt x="726" y="130"/>
                  <a:pt x="719" y="129"/>
                </a:cubicBezTo>
                <a:cubicBezTo>
                  <a:pt x="721" y="129"/>
                  <a:pt x="721" y="129"/>
                  <a:pt x="721" y="129"/>
                </a:cubicBezTo>
                <a:cubicBezTo>
                  <a:pt x="715" y="127"/>
                  <a:pt x="709" y="123"/>
                  <a:pt x="704" y="120"/>
                </a:cubicBezTo>
                <a:cubicBezTo>
                  <a:pt x="706" y="119"/>
                  <a:pt x="707" y="116"/>
                  <a:pt x="708" y="115"/>
                </a:cubicBezTo>
                <a:cubicBezTo>
                  <a:pt x="705" y="115"/>
                  <a:pt x="702" y="113"/>
                  <a:pt x="699" y="114"/>
                </a:cubicBezTo>
                <a:cubicBezTo>
                  <a:pt x="695" y="118"/>
                  <a:pt x="695" y="118"/>
                  <a:pt x="695" y="118"/>
                </a:cubicBezTo>
                <a:cubicBezTo>
                  <a:pt x="696" y="109"/>
                  <a:pt x="688" y="104"/>
                  <a:pt x="679" y="109"/>
                </a:cubicBezTo>
                <a:cubicBezTo>
                  <a:pt x="682" y="107"/>
                  <a:pt x="682" y="107"/>
                  <a:pt x="682" y="107"/>
                </a:cubicBezTo>
                <a:cubicBezTo>
                  <a:pt x="681" y="103"/>
                  <a:pt x="678" y="101"/>
                  <a:pt x="674" y="101"/>
                </a:cubicBezTo>
                <a:cubicBezTo>
                  <a:pt x="673" y="101"/>
                  <a:pt x="672" y="102"/>
                  <a:pt x="671" y="103"/>
                </a:cubicBezTo>
                <a:cubicBezTo>
                  <a:pt x="669" y="102"/>
                  <a:pt x="669" y="102"/>
                  <a:pt x="669" y="102"/>
                </a:cubicBezTo>
                <a:cubicBezTo>
                  <a:pt x="671" y="101"/>
                  <a:pt x="672" y="101"/>
                  <a:pt x="674" y="101"/>
                </a:cubicBezTo>
                <a:cubicBezTo>
                  <a:pt x="679" y="96"/>
                  <a:pt x="670" y="91"/>
                  <a:pt x="663" y="92"/>
                </a:cubicBezTo>
                <a:cubicBezTo>
                  <a:pt x="664" y="97"/>
                  <a:pt x="664" y="97"/>
                  <a:pt x="664" y="97"/>
                </a:cubicBezTo>
                <a:cubicBezTo>
                  <a:pt x="662" y="93"/>
                  <a:pt x="650" y="90"/>
                  <a:pt x="650" y="90"/>
                </a:cubicBezTo>
                <a:cubicBezTo>
                  <a:pt x="648" y="91"/>
                  <a:pt x="648" y="91"/>
                  <a:pt x="648" y="91"/>
                </a:cubicBezTo>
                <a:cubicBezTo>
                  <a:pt x="648" y="89"/>
                  <a:pt x="648" y="86"/>
                  <a:pt x="648" y="85"/>
                </a:cubicBezTo>
                <a:cubicBezTo>
                  <a:pt x="646" y="83"/>
                  <a:pt x="645" y="84"/>
                  <a:pt x="644" y="85"/>
                </a:cubicBezTo>
                <a:cubicBezTo>
                  <a:pt x="644" y="86"/>
                  <a:pt x="644" y="86"/>
                  <a:pt x="645" y="87"/>
                </a:cubicBezTo>
                <a:cubicBezTo>
                  <a:pt x="643" y="86"/>
                  <a:pt x="643" y="86"/>
                  <a:pt x="643" y="86"/>
                </a:cubicBezTo>
                <a:cubicBezTo>
                  <a:pt x="643" y="85"/>
                  <a:pt x="643" y="85"/>
                  <a:pt x="644" y="85"/>
                </a:cubicBezTo>
                <a:cubicBezTo>
                  <a:pt x="643" y="82"/>
                  <a:pt x="640" y="82"/>
                  <a:pt x="637" y="83"/>
                </a:cubicBezTo>
                <a:cubicBezTo>
                  <a:pt x="637" y="83"/>
                  <a:pt x="637" y="83"/>
                  <a:pt x="637" y="84"/>
                </a:cubicBezTo>
                <a:cubicBezTo>
                  <a:pt x="635" y="84"/>
                  <a:pt x="635" y="84"/>
                  <a:pt x="635" y="84"/>
                </a:cubicBezTo>
                <a:cubicBezTo>
                  <a:pt x="636" y="83"/>
                  <a:pt x="636" y="83"/>
                  <a:pt x="637" y="83"/>
                </a:cubicBezTo>
                <a:cubicBezTo>
                  <a:pt x="636" y="76"/>
                  <a:pt x="631" y="75"/>
                  <a:pt x="626" y="78"/>
                </a:cubicBezTo>
                <a:cubicBezTo>
                  <a:pt x="626" y="79"/>
                  <a:pt x="626" y="80"/>
                  <a:pt x="626" y="81"/>
                </a:cubicBezTo>
                <a:cubicBezTo>
                  <a:pt x="624" y="79"/>
                  <a:pt x="624" y="79"/>
                  <a:pt x="624" y="79"/>
                </a:cubicBezTo>
                <a:cubicBezTo>
                  <a:pt x="625" y="78"/>
                  <a:pt x="625" y="78"/>
                  <a:pt x="626" y="78"/>
                </a:cubicBezTo>
                <a:cubicBezTo>
                  <a:pt x="625" y="76"/>
                  <a:pt x="624" y="73"/>
                  <a:pt x="623" y="72"/>
                </a:cubicBezTo>
                <a:cubicBezTo>
                  <a:pt x="622" y="72"/>
                  <a:pt x="621" y="72"/>
                  <a:pt x="619" y="73"/>
                </a:cubicBezTo>
                <a:cubicBezTo>
                  <a:pt x="618" y="74"/>
                  <a:pt x="618" y="74"/>
                  <a:pt x="618" y="74"/>
                </a:cubicBezTo>
                <a:cubicBezTo>
                  <a:pt x="616" y="71"/>
                  <a:pt x="613" y="69"/>
                  <a:pt x="610" y="68"/>
                </a:cubicBezTo>
                <a:cubicBezTo>
                  <a:pt x="612" y="68"/>
                  <a:pt x="612" y="68"/>
                  <a:pt x="612" y="68"/>
                </a:cubicBezTo>
                <a:cubicBezTo>
                  <a:pt x="608" y="65"/>
                  <a:pt x="602" y="65"/>
                  <a:pt x="599" y="69"/>
                </a:cubicBezTo>
                <a:cubicBezTo>
                  <a:pt x="597" y="71"/>
                  <a:pt x="597" y="71"/>
                  <a:pt x="597" y="71"/>
                </a:cubicBezTo>
                <a:cubicBezTo>
                  <a:pt x="598" y="70"/>
                  <a:pt x="598" y="70"/>
                  <a:pt x="599" y="69"/>
                </a:cubicBezTo>
                <a:cubicBezTo>
                  <a:pt x="601" y="65"/>
                  <a:pt x="601" y="65"/>
                  <a:pt x="601" y="65"/>
                </a:cubicBezTo>
                <a:cubicBezTo>
                  <a:pt x="595" y="63"/>
                  <a:pt x="591" y="61"/>
                  <a:pt x="585" y="60"/>
                </a:cubicBezTo>
                <a:cubicBezTo>
                  <a:pt x="586" y="61"/>
                  <a:pt x="586" y="61"/>
                  <a:pt x="586" y="61"/>
                </a:cubicBezTo>
                <a:cubicBezTo>
                  <a:pt x="585" y="61"/>
                  <a:pt x="584" y="61"/>
                  <a:pt x="583" y="60"/>
                </a:cubicBezTo>
                <a:cubicBezTo>
                  <a:pt x="583" y="60"/>
                  <a:pt x="583" y="60"/>
                  <a:pt x="583" y="60"/>
                </a:cubicBezTo>
                <a:cubicBezTo>
                  <a:pt x="582" y="59"/>
                  <a:pt x="582" y="59"/>
                  <a:pt x="582" y="59"/>
                </a:cubicBezTo>
                <a:cubicBezTo>
                  <a:pt x="582" y="60"/>
                  <a:pt x="582" y="60"/>
                  <a:pt x="583" y="60"/>
                </a:cubicBezTo>
                <a:cubicBezTo>
                  <a:pt x="581" y="56"/>
                  <a:pt x="578" y="55"/>
                  <a:pt x="573" y="53"/>
                </a:cubicBezTo>
                <a:cubicBezTo>
                  <a:pt x="573" y="52"/>
                  <a:pt x="573" y="52"/>
                  <a:pt x="573" y="52"/>
                </a:cubicBezTo>
                <a:cubicBezTo>
                  <a:pt x="567" y="50"/>
                  <a:pt x="561" y="51"/>
                  <a:pt x="556" y="54"/>
                </a:cubicBezTo>
                <a:cubicBezTo>
                  <a:pt x="559" y="52"/>
                  <a:pt x="559" y="52"/>
                  <a:pt x="559" y="52"/>
                </a:cubicBezTo>
                <a:cubicBezTo>
                  <a:pt x="556" y="49"/>
                  <a:pt x="552" y="47"/>
                  <a:pt x="548" y="48"/>
                </a:cubicBezTo>
                <a:cubicBezTo>
                  <a:pt x="548" y="48"/>
                  <a:pt x="548" y="49"/>
                  <a:pt x="548" y="49"/>
                </a:cubicBezTo>
                <a:cubicBezTo>
                  <a:pt x="545" y="49"/>
                  <a:pt x="545" y="49"/>
                  <a:pt x="545" y="49"/>
                </a:cubicBezTo>
                <a:cubicBezTo>
                  <a:pt x="546" y="49"/>
                  <a:pt x="547" y="48"/>
                  <a:pt x="548" y="48"/>
                </a:cubicBezTo>
                <a:cubicBezTo>
                  <a:pt x="543" y="43"/>
                  <a:pt x="536" y="41"/>
                  <a:pt x="530" y="45"/>
                </a:cubicBezTo>
                <a:cubicBezTo>
                  <a:pt x="531" y="46"/>
                  <a:pt x="531" y="47"/>
                  <a:pt x="532" y="48"/>
                </a:cubicBezTo>
                <a:cubicBezTo>
                  <a:pt x="528" y="46"/>
                  <a:pt x="528" y="46"/>
                  <a:pt x="528" y="46"/>
                </a:cubicBezTo>
                <a:cubicBezTo>
                  <a:pt x="528" y="45"/>
                  <a:pt x="529" y="45"/>
                  <a:pt x="530" y="45"/>
                </a:cubicBezTo>
                <a:cubicBezTo>
                  <a:pt x="528" y="43"/>
                  <a:pt x="524" y="42"/>
                  <a:pt x="521" y="43"/>
                </a:cubicBezTo>
                <a:cubicBezTo>
                  <a:pt x="523" y="46"/>
                  <a:pt x="523" y="46"/>
                  <a:pt x="523" y="46"/>
                </a:cubicBezTo>
                <a:cubicBezTo>
                  <a:pt x="521" y="44"/>
                  <a:pt x="518" y="42"/>
                  <a:pt x="515" y="43"/>
                </a:cubicBezTo>
                <a:cubicBezTo>
                  <a:pt x="504" y="47"/>
                  <a:pt x="504" y="47"/>
                  <a:pt x="504" y="47"/>
                </a:cubicBezTo>
                <a:cubicBezTo>
                  <a:pt x="509" y="41"/>
                  <a:pt x="507" y="34"/>
                  <a:pt x="499" y="35"/>
                </a:cubicBezTo>
                <a:cubicBezTo>
                  <a:pt x="502" y="32"/>
                  <a:pt x="502" y="32"/>
                  <a:pt x="502" y="32"/>
                </a:cubicBezTo>
                <a:cubicBezTo>
                  <a:pt x="499" y="28"/>
                  <a:pt x="495" y="24"/>
                  <a:pt x="495" y="26"/>
                </a:cubicBezTo>
                <a:cubicBezTo>
                  <a:pt x="492" y="25"/>
                  <a:pt x="492" y="25"/>
                  <a:pt x="492" y="25"/>
                </a:cubicBezTo>
                <a:cubicBezTo>
                  <a:pt x="491" y="19"/>
                  <a:pt x="484" y="12"/>
                  <a:pt x="484" y="18"/>
                </a:cubicBezTo>
                <a:cubicBezTo>
                  <a:pt x="483" y="15"/>
                  <a:pt x="483" y="15"/>
                  <a:pt x="483" y="15"/>
                </a:cubicBezTo>
                <a:cubicBezTo>
                  <a:pt x="482" y="15"/>
                  <a:pt x="480" y="15"/>
                  <a:pt x="478" y="16"/>
                </a:cubicBezTo>
                <a:cubicBezTo>
                  <a:pt x="479" y="18"/>
                  <a:pt x="479" y="18"/>
                  <a:pt x="479" y="18"/>
                </a:cubicBezTo>
                <a:cubicBezTo>
                  <a:pt x="477" y="14"/>
                  <a:pt x="473" y="13"/>
                  <a:pt x="468" y="15"/>
                </a:cubicBezTo>
                <a:cubicBezTo>
                  <a:pt x="466" y="14"/>
                  <a:pt x="466" y="14"/>
                  <a:pt x="466" y="14"/>
                </a:cubicBezTo>
                <a:cubicBezTo>
                  <a:pt x="463" y="15"/>
                  <a:pt x="459" y="14"/>
                  <a:pt x="456" y="14"/>
                </a:cubicBezTo>
                <a:cubicBezTo>
                  <a:pt x="456" y="14"/>
                  <a:pt x="456" y="15"/>
                  <a:pt x="457" y="15"/>
                </a:cubicBezTo>
                <a:cubicBezTo>
                  <a:pt x="456" y="15"/>
                  <a:pt x="456" y="15"/>
                  <a:pt x="456" y="15"/>
                </a:cubicBezTo>
                <a:cubicBezTo>
                  <a:pt x="455" y="14"/>
                  <a:pt x="455" y="14"/>
                  <a:pt x="455" y="14"/>
                </a:cubicBezTo>
                <a:cubicBezTo>
                  <a:pt x="455" y="14"/>
                  <a:pt x="455" y="14"/>
                  <a:pt x="456" y="14"/>
                </a:cubicBezTo>
                <a:cubicBezTo>
                  <a:pt x="452" y="10"/>
                  <a:pt x="446" y="8"/>
                  <a:pt x="439" y="10"/>
                </a:cubicBezTo>
                <a:cubicBezTo>
                  <a:pt x="441" y="13"/>
                  <a:pt x="441" y="13"/>
                  <a:pt x="441" y="13"/>
                </a:cubicBezTo>
                <a:cubicBezTo>
                  <a:pt x="436" y="9"/>
                  <a:pt x="429" y="8"/>
                  <a:pt x="422" y="10"/>
                </a:cubicBezTo>
                <a:cubicBezTo>
                  <a:pt x="426" y="8"/>
                  <a:pt x="426" y="8"/>
                  <a:pt x="426" y="8"/>
                </a:cubicBezTo>
                <a:cubicBezTo>
                  <a:pt x="423" y="5"/>
                  <a:pt x="417" y="5"/>
                  <a:pt x="412" y="6"/>
                </a:cubicBezTo>
                <a:cubicBezTo>
                  <a:pt x="416" y="9"/>
                  <a:pt x="416" y="9"/>
                  <a:pt x="416" y="9"/>
                </a:cubicBezTo>
                <a:cubicBezTo>
                  <a:pt x="410" y="5"/>
                  <a:pt x="403" y="5"/>
                  <a:pt x="396" y="6"/>
                </a:cubicBezTo>
                <a:cubicBezTo>
                  <a:pt x="391" y="2"/>
                  <a:pt x="384" y="2"/>
                  <a:pt x="378" y="5"/>
                </a:cubicBezTo>
                <a:cubicBezTo>
                  <a:pt x="379" y="4"/>
                  <a:pt x="379" y="4"/>
                  <a:pt x="379" y="4"/>
                </a:cubicBezTo>
                <a:cubicBezTo>
                  <a:pt x="374" y="2"/>
                  <a:pt x="367" y="0"/>
                  <a:pt x="363" y="3"/>
                </a:cubicBezTo>
                <a:cubicBezTo>
                  <a:pt x="364" y="3"/>
                  <a:pt x="366" y="3"/>
                  <a:pt x="367" y="4"/>
                </a:cubicBezTo>
                <a:cubicBezTo>
                  <a:pt x="359" y="6"/>
                  <a:pt x="359" y="6"/>
                  <a:pt x="359" y="6"/>
                </a:cubicBezTo>
                <a:cubicBezTo>
                  <a:pt x="360" y="5"/>
                  <a:pt x="361" y="3"/>
                  <a:pt x="363" y="3"/>
                </a:cubicBezTo>
                <a:cubicBezTo>
                  <a:pt x="358" y="2"/>
                  <a:pt x="352" y="3"/>
                  <a:pt x="347" y="3"/>
                </a:cubicBezTo>
                <a:cubicBezTo>
                  <a:pt x="341" y="6"/>
                  <a:pt x="341" y="6"/>
                  <a:pt x="341" y="6"/>
                </a:cubicBezTo>
                <a:cubicBezTo>
                  <a:pt x="334" y="4"/>
                  <a:pt x="327" y="4"/>
                  <a:pt x="320" y="6"/>
                </a:cubicBezTo>
                <a:cubicBezTo>
                  <a:pt x="320" y="6"/>
                  <a:pt x="320" y="6"/>
                  <a:pt x="320" y="6"/>
                </a:cubicBezTo>
                <a:cubicBezTo>
                  <a:pt x="321" y="6"/>
                  <a:pt x="323" y="7"/>
                  <a:pt x="324" y="7"/>
                </a:cubicBezTo>
                <a:cubicBezTo>
                  <a:pt x="320" y="6"/>
                  <a:pt x="320" y="6"/>
                  <a:pt x="320" y="6"/>
                </a:cubicBezTo>
                <a:cubicBezTo>
                  <a:pt x="317" y="7"/>
                  <a:pt x="314" y="8"/>
                  <a:pt x="313" y="11"/>
                </a:cubicBezTo>
                <a:cubicBezTo>
                  <a:pt x="311" y="13"/>
                  <a:pt x="311" y="13"/>
                  <a:pt x="311" y="13"/>
                </a:cubicBezTo>
                <a:cubicBezTo>
                  <a:pt x="309" y="12"/>
                  <a:pt x="307" y="10"/>
                  <a:pt x="305" y="8"/>
                </a:cubicBezTo>
                <a:cubicBezTo>
                  <a:pt x="300" y="7"/>
                  <a:pt x="300" y="7"/>
                  <a:pt x="300" y="7"/>
                </a:cubicBezTo>
                <a:cubicBezTo>
                  <a:pt x="292" y="12"/>
                  <a:pt x="279" y="6"/>
                  <a:pt x="269" y="8"/>
                </a:cubicBezTo>
                <a:cubicBezTo>
                  <a:pt x="259" y="9"/>
                  <a:pt x="259" y="9"/>
                  <a:pt x="259" y="9"/>
                </a:cubicBezTo>
                <a:cubicBezTo>
                  <a:pt x="252" y="7"/>
                  <a:pt x="245" y="12"/>
                  <a:pt x="239" y="14"/>
                </a:cubicBezTo>
                <a:cubicBezTo>
                  <a:pt x="238" y="18"/>
                  <a:pt x="238" y="18"/>
                  <a:pt x="238" y="18"/>
                </a:cubicBezTo>
                <a:cubicBezTo>
                  <a:pt x="236" y="18"/>
                  <a:pt x="233" y="18"/>
                  <a:pt x="230" y="18"/>
                </a:cubicBezTo>
                <a:cubicBezTo>
                  <a:pt x="223" y="19"/>
                  <a:pt x="223" y="19"/>
                  <a:pt x="223" y="19"/>
                </a:cubicBezTo>
                <a:cubicBezTo>
                  <a:pt x="221" y="19"/>
                  <a:pt x="219" y="18"/>
                  <a:pt x="217" y="16"/>
                </a:cubicBezTo>
                <a:cubicBezTo>
                  <a:pt x="215" y="16"/>
                  <a:pt x="215" y="16"/>
                  <a:pt x="215" y="16"/>
                </a:cubicBezTo>
                <a:cubicBezTo>
                  <a:pt x="210" y="17"/>
                  <a:pt x="205" y="19"/>
                  <a:pt x="200" y="21"/>
                </a:cubicBezTo>
                <a:cubicBezTo>
                  <a:pt x="200" y="20"/>
                  <a:pt x="200" y="20"/>
                  <a:pt x="200" y="20"/>
                </a:cubicBezTo>
                <a:cubicBezTo>
                  <a:pt x="194" y="20"/>
                  <a:pt x="190" y="23"/>
                  <a:pt x="189" y="27"/>
                </a:cubicBezTo>
                <a:cubicBezTo>
                  <a:pt x="191" y="31"/>
                  <a:pt x="191" y="31"/>
                  <a:pt x="191" y="31"/>
                </a:cubicBezTo>
                <a:cubicBezTo>
                  <a:pt x="186" y="27"/>
                  <a:pt x="179" y="28"/>
                  <a:pt x="173" y="30"/>
                </a:cubicBezTo>
                <a:cubicBezTo>
                  <a:pt x="173" y="29"/>
                  <a:pt x="173" y="29"/>
                  <a:pt x="173" y="29"/>
                </a:cubicBezTo>
                <a:cubicBezTo>
                  <a:pt x="169" y="32"/>
                  <a:pt x="164" y="34"/>
                  <a:pt x="160" y="35"/>
                </a:cubicBezTo>
                <a:cubicBezTo>
                  <a:pt x="156" y="36"/>
                  <a:pt x="156" y="36"/>
                  <a:pt x="156" y="36"/>
                </a:cubicBezTo>
                <a:cubicBezTo>
                  <a:pt x="149" y="39"/>
                  <a:pt x="142" y="41"/>
                  <a:pt x="137" y="45"/>
                </a:cubicBezTo>
                <a:cubicBezTo>
                  <a:pt x="138" y="46"/>
                  <a:pt x="139" y="48"/>
                  <a:pt x="138" y="50"/>
                </a:cubicBezTo>
                <a:cubicBezTo>
                  <a:pt x="136" y="46"/>
                  <a:pt x="136" y="46"/>
                  <a:pt x="136" y="46"/>
                </a:cubicBezTo>
                <a:cubicBezTo>
                  <a:pt x="137" y="46"/>
                  <a:pt x="137" y="45"/>
                  <a:pt x="137" y="45"/>
                </a:cubicBezTo>
                <a:cubicBezTo>
                  <a:pt x="133" y="41"/>
                  <a:pt x="122" y="48"/>
                  <a:pt x="119" y="53"/>
                </a:cubicBezTo>
                <a:cubicBezTo>
                  <a:pt x="120" y="53"/>
                  <a:pt x="120" y="53"/>
                  <a:pt x="120" y="53"/>
                </a:cubicBezTo>
                <a:cubicBezTo>
                  <a:pt x="119" y="54"/>
                  <a:pt x="118" y="55"/>
                  <a:pt x="117" y="56"/>
                </a:cubicBezTo>
                <a:cubicBezTo>
                  <a:pt x="107" y="59"/>
                  <a:pt x="107" y="59"/>
                  <a:pt x="107" y="59"/>
                </a:cubicBezTo>
                <a:cubicBezTo>
                  <a:pt x="97" y="61"/>
                  <a:pt x="101" y="77"/>
                  <a:pt x="88" y="82"/>
                </a:cubicBezTo>
                <a:cubicBezTo>
                  <a:pt x="80" y="83"/>
                  <a:pt x="80" y="83"/>
                  <a:pt x="80" y="83"/>
                </a:cubicBezTo>
                <a:cubicBezTo>
                  <a:pt x="80" y="84"/>
                  <a:pt x="80" y="84"/>
                  <a:pt x="80" y="84"/>
                </a:cubicBezTo>
                <a:cubicBezTo>
                  <a:pt x="77" y="83"/>
                  <a:pt x="77" y="83"/>
                  <a:pt x="77" y="83"/>
                </a:cubicBezTo>
                <a:cubicBezTo>
                  <a:pt x="73" y="84"/>
                  <a:pt x="69" y="86"/>
                  <a:pt x="67" y="90"/>
                </a:cubicBezTo>
                <a:cubicBezTo>
                  <a:pt x="67" y="91"/>
                  <a:pt x="67" y="91"/>
                  <a:pt x="67" y="91"/>
                </a:cubicBezTo>
                <a:cubicBezTo>
                  <a:pt x="66" y="100"/>
                  <a:pt x="80" y="99"/>
                  <a:pt x="84" y="103"/>
                </a:cubicBezTo>
                <a:cubicBezTo>
                  <a:pt x="79" y="101"/>
                  <a:pt x="79" y="101"/>
                  <a:pt x="79" y="101"/>
                </a:cubicBezTo>
                <a:cubicBezTo>
                  <a:pt x="79" y="105"/>
                  <a:pt x="76" y="108"/>
                  <a:pt x="78" y="113"/>
                </a:cubicBezTo>
                <a:cubicBezTo>
                  <a:pt x="75" y="112"/>
                  <a:pt x="72" y="114"/>
                  <a:pt x="71" y="114"/>
                </a:cubicBezTo>
                <a:cubicBezTo>
                  <a:pt x="71" y="118"/>
                  <a:pt x="71" y="118"/>
                  <a:pt x="71" y="118"/>
                </a:cubicBezTo>
                <a:cubicBezTo>
                  <a:pt x="67" y="114"/>
                  <a:pt x="63" y="115"/>
                  <a:pt x="59" y="119"/>
                </a:cubicBezTo>
                <a:cubicBezTo>
                  <a:pt x="61" y="120"/>
                  <a:pt x="61" y="120"/>
                  <a:pt x="61" y="120"/>
                </a:cubicBezTo>
                <a:cubicBezTo>
                  <a:pt x="59" y="120"/>
                  <a:pt x="58" y="121"/>
                  <a:pt x="56" y="122"/>
                </a:cubicBezTo>
                <a:cubicBezTo>
                  <a:pt x="55" y="122"/>
                  <a:pt x="55" y="122"/>
                  <a:pt x="55" y="122"/>
                </a:cubicBezTo>
                <a:cubicBezTo>
                  <a:pt x="52" y="124"/>
                  <a:pt x="48" y="126"/>
                  <a:pt x="48" y="129"/>
                </a:cubicBezTo>
                <a:cubicBezTo>
                  <a:pt x="48" y="129"/>
                  <a:pt x="48" y="129"/>
                  <a:pt x="49" y="129"/>
                </a:cubicBezTo>
                <a:cubicBezTo>
                  <a:pt x="48" y="131"/>
                  <a:pt x="48" y="131"/>
                  <a:pt x="48" y="131"/>
                </a:cubicBezTo>
                <a:cubicBezTo>
                  <a:pt x="47" y="130"/>
                  <a:pt x="47" y="130"/>
                  <a:pt x="48" y="129"/>
                </a:cubicBezTo>
                <a:cubicBezTo>
                  <a:pt x="43" y="129"/>
                  <a:pt x="40" y="132"/>
                  <a:pt x="42" y="138"/>
                </a:cubicBezTo>
                <a:cubicBezTo>
                  <a:pt x="36" y="140"/>
                  <a:pt x="36" y="140"/>
                  <a:pt x="36" y="140"/>
                </a:cubicBezTo>
                <a:cubicBezTo>
                  <a:pt x="36" y="141"/>
                  <a:pt x="33" y="142"/>
                  <a:pt x="35" y="146"/>
                </a:cubicBezTo>
                <a:cubicBezTo>
                  <a:pt x="31" y="145"/>
                  <a:pt x="30" y="150"/>
                  <a:pt x="29" y="151"/>
                </a:cubicBezTo>
                <a:cubicBezTo>
                  <a:pt x="30" y="147"/>
                  <a:pt x="30" y="147"/>
                  <a:pt x="30" y="147"/>
                </a:cubicBezTo>
                <a:cubicBezTo>
                  <a:pt x="28" y="152"/>
                  <a:pt x="25" y="155"/>
                  <a:pt x="21" y="156"/>
                </a:cubicBezTo>
                <a:cubicBezTo>
                  <a:pt x="18" y="157"/>
                  <a:pt x="18" y="157"/>
                  <a:pt x="18" y="157"/>
                </a:cubicBezTo>
                <a:cubicBezTo>
                  <a:pt x="16" y="159"/>
                  <a:pt x="12" y="160"/>
                  <a:pt x="8" y="161"/>
                </a:cubicBezTo>
                <a:cubicBezTo>
                  <a:pt x="10" y="163"/>
                  <a:pt x="10" y="163"/>
                  <a:pt x="10" y="163"/>
                </a:cubicBezTo>
                <a:cubicBezTo>
                  <a:pt x="9" y="162"/>
                  <a:pt x="6" y="163"/>
                  <a:pt x="4" y="167"/>
                </a:cubicBezTo>
                <a:cubicBezTo>
                  <a:pt x="2" y="163"/>
                  <a:pt x="2" y="163"/>
                  <a:pt x="2" y="163"/>
                </a:cubicBezTo>
                <a:cubicBezTo>
                  <a:pt x="0" y="165"/>
                  <a:pt x="0" y="167"/>
                  <a:pt x="2" y="168"/>
                </a:cubicBezTo>
                <a:cubicBezTo>
                  <a:pt x="0" y="168"/>
                  <a:pt x="0" y="168"/>
                  <a:pt x="0" y="168"/>
                </a:cubicBezTo>
                <a:cubicBezTo>
                  <a:pt x="0" y="173"/>
                  <a:pt x="3" y="176"/>
                  <a:pt x="7" y="177"/>
                </a:cubicBezTo>
                <a:cubicBezTo>
                  <a:pt x="11" y="177"/>
                  <a:pt x="11" y="177"/>
                  <a:pt x="11" y="177"/>
                </a:cubicBezTo>
                <a:cubicBezTo>
                  <a:pt x="10" y="177"/>
                  <a:pt x="8" y="177"/>
                  <a:pt x="7" y="177"/>
                </a:cubicBezTo>
                <a:cubicBezTo>
                  <a:pt x="7" y="177"/>
                  <a:pt x="7" y="177"/>
                  <a:pt x="7" y="177"/>
                </a:cubicBezTo>
                <a:cubicBezTo>
                  <a:pt x="7" y="183"/>
                  <a:pt x="12" y="186"/>
                  <a:pt x="19" y="182"/>
                </a:cubicBezTo>
                <a:cubicBezTo>
                  <a:pt x="14" y="185"/>
                  <a:pt x="14" y="185"/>
                  <a:pt x="14" y="185"/>
                </a:cubicBezTo>
                <a:cubicBezTo>
                  <a:pt x="18" y="187"/>
                  <a:pt x="23" y="187"/>
                  <a:pt x="28" y="185"/>
                </a:cubicBezTo>
                <a:cubicBezTo>
                  <a:pt x="28" y="185"/>
                  <a:pt x="27" y="185"/>
                  <a:pt x="27" y="185"/>
                </a:cubicBezTo>
                <a:cubicBezTo>
                  <a:pt x="28" y="185"/>
                  <a:pt x="28" y="185"/>
                  <a:pt x="28" y="185"/>
                </a:cubicBezTo>
                <a:cubicBezTo>
                  <a:pt x="28" y="185"/>
                  <a:pt x="28" y="185"/>
                  <a:pt x="28" y="185"/>
                </a:cubicBezTo>
                <a:cubicBezTo>
                  <a:pt x="29" y="188"/>
                  <a:pt x="31" y="188"/>
                  <a:pt x="34" y="188"/>
                </a:cubicBezTo>
                <a:cubicBezTo>
                  <a:pt x="39" y="196"/>
                  <a:pt x="36" y="203"/>
                  <a:pt x="43" y="212"/>
                </a:cubicBezTo>
                <a:cubicBezTo>
                  <a:pt x="49" y="220"/>
                  <a:pt x="62" y="224"/>
                  <a:pt x="72" y="227"/>
                </a:cubicBezTo>
                <a:cubicBezTo>
                  <a:pt x="82" y="241"/>
                  <a:pt x="94" y="255"/>
                  <a:pt x="104" y="256"/>
                </a:cubicBezTo>
                <a:cubicBezTo>
                  <a:pt x="110" y="257"/>
                  <a:pt x="117" y="253"/>
                  <a:pt x="124" y="253"/>
                </a:cubicBezTo>
                <a:cubicBezTo>
                  <a:pt x="129" y="253"/>
                  <a:pt x="137" y="254"/>
                  <a:pt x="143" y="255"/>
                </a:cubicBezTo>
                <a:cubicBezTo>
                  <a:pt x="140" y="255"/>
                  <a:pt x="140" y="255"/>
                  <a:pt x="140" y="255"/>
                </a:cubicBezTo>
                <a:cubicBezTo>
                  <a:pt x="146" y="256"/>
                  <a:pt x="156" y="275"/>
                  <a:pt x="164" y="281"/>
                </a:cubicBezTo>
                <a:cubicBezTo>
                  <a:pt x="154" y="282"/>
                  <a:pt x="144" y="283"/>
                  <a:pt x="134" y="283"/>
                </a:cubicBezTo>
                <a:cubicBezTo>
                  <a:pt x="144" y="290"/>
                  <a:pt x="155" y="286"/>
                  <a:pt x="165" y="285"/>
                </a:cubicBezTo>
                <a:cubicBezTo>
                  <a:pt x="178" y="284"/>
                  <a:pt x="184" y="285"/>
                  <a:pt x="196" y="290"/>
                </a:cubicBezTo>
                <a:cubicBezTo>
                  <a:pt x="206" y="294"/>
                  <a:pt x="218" y="302"/>
                  <a:pt x="229" y="302"/>
                </a:cubicBezTo>
                <a:cubicBezTo>
                  <a:pt x="238" y="301"/>
                  <a:pt x="247" y="295"/>
                  <a:pt x="256" y="293"/>
                </a:cubicBezTo>
                <a:cubicBezTo>
                  <a:pt x="259" y="296"/>
                  <a:pt x="259" y="296"/>
                  <a:pt x="259" y="296"/>
                </a:cubicBezTo>
                <a:cubicBezTo>
                  <a:pt x="293" y="316"/>
                  <a:pt x="319" y="336"/>
                  <a:pt x="322" y="378"/>
                </a:cubicBezTo>
                <a:cubicBezTo>
                  <a:pt x="323" y="412"/>
                  <a:pt x="326" y="483"/>
                  <a:pt x="325" y="518"/>
                </a:cubicBezTo>
                <a:cubicBezTo>
                  <a:pt x="370" y="519"/>
                  <a:pt x="370" y="519"/>
                  <a:pt x="370" y="519"/>
                </a:cubicBezTo>
                <a:cubicBezTo>
                  <a:pt x="361" y="508"/>
                  <a:pt x="362" y="431"/>
                  <a:pt x="360" y="414"/>
                </a:cubicBezTo>
                <a:cubicBezTo>
                  <a:pt x="358" y="390"/>
                  <a:pt x="354" y="367"/>
                  <a:pt x="350" y="344"/>
                </a:cubicBezTo>
                <a:cubicBezTo>
                  <a:pt x="348" y="321"/>
                  <a:pt x="370" y="290"/>
                  <a:pt x="386" y="271"/>
                </a:cubicBezTo>
                <a:cubicBezTo>
                  <a:pt x="401" y="254"/>
                  <a:pt x="416" y="252"/>
                  <a:pt x="437" y="259"/>
                </a:cubicBezTo>
                <a:cubicBezTo>
                  <a:pt x="464" y="269"/>
                  <a:pt x="488" y="270"/>
                  <a:pt x="512" y="243"/>
                </a:cubicBezTo>
                <a:cubicBezTo>
                  <a:pt x="519" y="239"/>
                  <a:pt x="527" y="232"/>
                  <a:pt x="536" y="232"/>
                </a:cubicBezTo>
                <a:cubicBezTo>
                  <a:pt x="542" y="233"/>
                  <a:pt x="549" y="241"/>
                  <a:pt x="557" y="239"/>
                </a:cubicBezTo>
                <a:cubicBezTo>
                  <a:pt x="561" y="240"/>
                  <a:pt x="566" y="240"/>
                  <a:pt x="570" y="239"/>
                </a:cubicBezTo>
                <a:cubicBezTo>
                  <a:pt x="581" y="238"/>
                  <a:pt x="588" y="240"/>
                  <a:pt x="596" y="240"/>
                </a:cubicBezTo>
                <a:cubicBezTo>
                  <a:pt x="619" y="241"/>
                  <a:pt x="634" y="242"/>
                  <a:pt x="656" y="238"/>
                </a:cubicBezTo>
                <a:cubicBezTo>
                  <a:pt x="668" y="236"/>
                  <a:pt x="671" y="235"/>
                  <a:pt x="681" y="230"/>
                </a:cubicBezTo>
                <a:cubicBezTo>
                  <a:pt x="693" y="224"/>
                  <a:pt x="692" y="228"/>
                  <a:pt x="703" y="228"/>
                </a:cubicBezTo>
                <a:cubicBezTo>
                  <a:pt x="717" y="227"/>
                  <a:pt x="732" y="210"/>
                  <a:pt x="736" y="195"/>
                </a:cubicBezTo>
                <a:cubicBezTo>
                  <a:pt x="741" y="197"/>
                  <a:pt x="741" y="197"/>
                  <a:pt x="741" y="197"/>
                </a:cubicBezTo>
                <a:cubicBezTo>
                  <a:pt x="738" y="197"/>
                  <a:pt x="743" y="198"/>
                  <a:pt x="749" y="199"/>
                </a:cubicBezTo>
                <a:cubicBezTo>
                  <a:pt x="749" y="199"/>
                  <a:pt x="748" y="199"/>
                  <a:pt x="748" y="198"/>
                </a:cubicBezTo>
                <a:cubicBezTo>
                  <a:pt x="752" y="198"/>
                  <a:pt x="754" y="198"/>
                  <a:pt x="757" y="199"/>
                </a:cubicBezTo>
                <a:cubicBezTo>
                  <a:pt x="755" y="200"/>
                  <a:pt x="752" y="199"/>
                  <a:pt x="749" y="199"/>
                </a:cubicBezTo>
                <a:cubicBezTo>
                  <a:pt x="755" y="203"/>
                  <a:pt x="762" y="208"/>
                  <a:pt x="765" y="203"/>
                </a:cubicBezTo>
                <a:cubicBezTo>
                  <a:pt x="767" y="202"/>
                  <a:pt x="767" y="202"/>
                  <a:pt x="767" y="202"/>
                </a:cubicBezTo>
                <a:cubicBezTo>
                  <a:pt x="773" y="206"/>
                  <a:pt x="778" y="206"/>
                  <a:pt x="782" y="200"/>
                </a:cubicBezTo>
                <a:cubicBezTo>
                  <a:pt x="780" y="200"/>
                  <a:pt x="780" y="200"/>
                  <a:pt x="780" y="200"/>
                </a:cubicBezTo>
                <a:cubicBezTo>
                  <a:pt x="784" y="199"/>
                  <a:pt x="784" y="195"/>
                  <a:pt x="784" y="190"/>
                </a:cubicBezTo>
                <a:close/>
                <a:moveTo>
                  <a:pt x="670" y="169"/>
                </a:moveTo>
                <a:cubicBezTo>
                  <a:pt x="668" y="169"/>
                  <a:pt x="666" y="169"/>
                  <a:pt x="664" y="169"/>
                </a:cubicBezTo>
                <a:cubicBezTo>
                  <a:pt x="661" y="171"/>
                  <a:pt x="661" y="171"/>
                  <a:pt x="661" y="171"/>
                </a:cubicBezTo>
                <a:cubicBezTo>
                  <a:pt x="663" y="170"/>
                  <a:pt x="664" y="169"/>
                  <a:pt x="666" y="167"/>
                </a:cubicBezTo>
                <a:lnTo>
                  <a:pt x="670" y="169"/>
                </a:lnTo>
                <a:close/>
                <a:moveTo>
                  <a:pt x="663" y="166"/>
                </a:moveTo>
                <a:cubicBezTo>
                  <a:pt x="652" y="175"/>
                  <a:pt x="640" y="171"/>
                  <a:pt x="624" y="176"/>
                </a:cubicBezTo>
                <a:cubicBezTo>
                  <a:pt x="625" y="174"/>
                  <a:pt x="626" y="171"/>
                  <a:pt x="627" y="168"/>
                </a:cubicBezTo>
                <a:cubicBezTo>
                  <a:pt x="627" y="169"/>
                  <a:pt x="627" y="169"/>
                  <a:pt x="627" y="169"/>
                </a:cubicBezTo>
                <a:cubicBezTo>
                  <a:pt x="631" y="165"/>
                  <a:pt x="635" y="161"/>
                  <a:pt x="639" y="157"/>
                </a:cubicBezTo>
                <a:cubicBezTo>
                  <a:pt x="641" y="159"/>
                  <a:pt x="642" y="160"/>
                  <a:pt x="640" y="157"/>
                </a:cubicBezTo>
                <a:lnTo>
                  <a:pt x="663" y="166"/>
                </a:lnTo>
                <a:close/>
                <a:moveTo>
                  <a:pt x="633" y="157"/>
                </a:moveTo>
                <a:cubicBezTo>
                  <a:pt x="631" y="159"/>
                  <a:pt x="630" y="161"/>
                  <a:pt x="628" y="162"/>
                </a:cubicBezTo>
                <a:cubicBezTo>
                  <a:pt x="628" y="160"/>
                  <a:pt x="629" y="158"/>
                  <a:pt x="629" y="156"/>
                </a:cubicBezTo>
                <a:cubicBezTo>
                  <a:pt x="630" y="157"/>
                  <a:pt x="632" y="157"/>
                  <a:pt x="633" y="157"/>
                </a:cubicBezTo>
                <a:close/>
                <a:moveTo>
                  <a:pt x="525" y="134"/>
                </a:moveTo>
                <a:cubicBezTo>
                  <a:pt x="525" y="134"/>
                  <a:pt x="526" y="134"/>
                  <a:pt x="527" y="134"/>
                </a:cubicBezTo>
                <a:cubicBezTo>
                  <a:pt x="526" y="132"/>
                  <a:pt x="526" y="132"/>
                  <a:pt x="526" y="132"/>
                </a:cubicBezTo>
                <a:cubicBezTo>
                  <a:pt x="529" y="133"/>
                  <a:pt x="530" y="134"/>
                  <a:pt x="531" y="135"/>
                </a:cubicBezTo>
                <a:cubicBezTo>
                  <a:pt x="560" y="140"/>
                  <a:pt x="560" y="140"/>
                  <a:pt x="560" y="140"/>
                </a:cubicBezTo>
                <a:cubicBezTo>
                  <a:pt x="568" y="143"/>
                  <a:pt x="584" y="144"/>
                  <a:pt x="593" y="143"/>
                </a:cubicBezTo>
                <a:cubicBezTo>
                  <a:pt x="601" y="144"/>
                  <a:pt x="601" y="144"/>
                  <a:pt x="601" y="144"/>
                </a:cubicBezTo>
                <a:cubicBezTo>
                  <a:pt x="600" y="150"/>
                  <a:pt x="597" y="155"/>
                  <a:pt x="593" y="159"/>
                </a:cubicBezTo>
                <a:cubicBezTo>
                  <a:pt x="585" y="157"/>
                  <a:pt x="577" y="156"/>
                  <a:pt x="570" y="156"/>
                </a:cubicBezTo>
                <a:cubicBezTo>
                  <a:pt x="545" y="157"/>
                  <a:pt x="524" y="151"/>
                  <a:pt x="502" y="149"/>
                </a:cubicBezTo>
                <a:cubicBezTo>
                  <a:pt x="507" y="145"/>
                  <a:pt x="512" y="139"/>
                  <a:pt x="515" y="133"/>
                </a:cubicBezTo>
                <a:cubicBezTo>
                  <a:pt x="517" y="134"/>
                  <a:pt x="519" y="134"/>
                  <a:pt x="521" y="134"/>
                </a:cubicBezTo>
                <a:cubicBezTo>
                  <a:pt x="520" y="134"/>
                  <a:pt x="519" y="133"/>
                  <a:pt x="518" y="133"/>
                </a:cubicBezTo>
                <a:lnTo>
                  <a:pt x="525" y="134"/>
                </a:lnTo>
                <a:close/>
                <a:moveTo>
                  <a:pt x="503" y="134"/>
                </a:moveTo>
                <a:cubicBezTo>
                  <a:pt x="506" y="130"/>
                  <a:pt x="506" y="130"/>
                  <a:pt x="506" y="130"/>
                </a:cubicBezTo>
                <a:cubicBezTo>
                  <a:pt x="506" y="130"/>
                  <a:pt x="507" y="130"/>
                  <a:pt x="507" y="131"/>
                </a:cubicBezTo>
                <a:cubicBezTo>
                  <a:pt x="504" y="135"/>
                  <a:pt x="500" y="138"/>
                  <a:pt x="496" y="141"/>
                </a:cubicBezTo>
                <a:cubicBezTo>
                  <a:pt x="495" y="138"/>
                  <a:pt x="494" y="134"/>
                  <a:pt x="493" y="131"/>
                </a:cubicBezTo>
                <a:cubicBezTo>
                  <a:pt x="496" y="132"/>
                  <a:pt x="499" y="133"/>
                  <a:pt x="503" y="134"/>
                </a:cubicBezTo>
                <a:close/>
                <a:moveTo>
                  <a:pt x="486" y="127"/>
                </a:moveTo>
                <a:cubicBezTo>
                  <a:pt x="486" y="127"/>
                  <a:pt x="487" y="127"/>
                  <a:pt x="487" y="127"/>
                </a:cubicBezTo>
                <a:cubicBezTo>
                  <a:pt x="488" y="133"/>
                  <a:pt x="490" y="140"/>
                  <a:pt x="490" y="146"/>
                </a:cubicBezTo>
                <a:cubicBezTo>
                  <a:pt x="484" y="150"/>
                  <a:pt x="478" y="154"/>
                  <a:pt x="474" y="159"/>
                </a:cubicBezTo>
                <a:cubicBezTo>
                  <a:pt x="470" y="159"/>
                  <a:pt x="470" y="159"/>
                  <a:pt x="470" y="159"/>
                </a:cubicBezTo>
                <a:cubicBezTo>
                  <a:pt x="471" y="155"/>
                  <a:pt x="472" y="151"/>
                  <a:pt x="474" y="147"/>
                </a:cubicBezTo>
                <a:cubicBezTo>
                  <a:pt x="467" y="148"/>
                  <a:pt x="467" y="148"/>
                  <a:pt x="467" y="148"/>
                </a:cubicBezTo>
                <a:cubicBezTo>
                  <a:pt x="467" y="151"/>
                  <a:pt x="466" y="155"/>
                  <a:pt x="466" y="160"/>
                </a:cubicBezTo>
                <a:cubicBezTo>
                  <a:pt x="462" y="160"/>
                  <a:pt x="462" y="160"/>
                  <a:pt x="462" y="160"/>
                </a:cubicBezTo>
                <a:cubicBezTo>
                  <a:pt x="461" y="161"/>
                  <a:pt x="459" y="162"/>
                  <a:pt x="456" y="163"/>
                </a:cubicBezTo>
                <a:cubicBezTo>
                  <a:pt x="457" y="163"/>
                  <a:pt x="457" y="163"/>
                  <a:pt x="457" y="163"/>
                </a:cubicBezTo>
                <a:cubicBezTo>
                  <a:pt x="450" y="155"/>
                  <a:pt x="450" y="143"/>
                  <a:pt x="453" y="134"/>
                </a:cubicBezTo>
                <a:cubicBezTo>
                  <a:pt x="450" y="130"/>
                  <a:pt x="450" y="130"/>
                  <a:pt x="450" y="130"/>
                </a:cubicBezTo>
                <a:cubicBezTo>
                  <a:pt x="444" y="138"/>
                  <a:pt x="444" y="156"/>
                  <a:pt x="449" y="167"/>
                </a:cubicBezTo>
                <a:cubicBezTo>
                  <a:pt x="447" y="168"/>
                  <a:pt x="445" y="169"/>
                  <a:pt x="443" y="170"/>
                </a:cubicBezTo>
                <a:cubicBezTo>
                  <a:pt x="430" y="155"/>
                  <a:pt x="434" y="145"/>
                  <a:pt x="436" y="130"/>
                </a:cubicBezTo>
                <a:cubicBezTo>
                  <a:pt x="440" y="130"/>
                  <a:pt x="452" y="128"/>
                  <a:pt x="452" y="128"/>
                </a:cubicBezTo>
                <a:cubicBezTo>
                  <a:pt x="463" y="125"/>
                  <a:pt x="475" y="127"/>
                  <a:pt x="486" y="127"/>
                </a:cubicBezTo>
                <a:close/>
                <a:moveTo>
                  <a:pt x="442" y="126"/>
                </a:moveTo>
                <a:cubicBezTo>
                  <a:pt x="458" y="124"/>
                  <a:pt x="458" y="124"/>
                  <a:pt x="458" y="124"/>
                </a:cubicBezTo>
                <a:cubicBezTo>
                  <a:pt x="458" y="124"/>
                  <a:pt x="451" y="125"/>
                  <a:pt x="442" y="126"/>
                </a:cubicBezTo>
                <a:cubicBezTo>
                  <a:pt x="437" y="127"/>
                  <a:pt x="437" y="127"/>
                  <a:pt x="437" y="127"/>
                </a:cubicBezTo>
                <a:cubicBezTo>
                  <a:pt x="437" y="127"/>
                  <a:pt x="436" y="127"/>
                  <a:pt x="436" y="128"/>
                </a:cubicBezTo>
                <a:cubicBezTo>
                  <a:pt x="436" y="127"/>
                  <a:pt x="436" y="127"/>
                  <a:pt x="436" y="127"/>
                </a:cubicBezTo>
                <a:cubicBezTo>
                  <a:pt x="438" y="127"/>
                  <a:pt x="440" y="126"/>
                  <a:pt x="442" y="126"/>
                </a:cubicBezTo>
                <a:close/>
                <a:moveTo>
                  <a:pt x="426" y="130"/>
                </a:moveTo>
                <a:cubicBezTo>
                  <a:pt x="421" y="126"/>
                  <a:pt x="421" y="126"/>
                  <a:pt x="421" y="126"/>
                </a:cubicBezTo>
                <a:cubicBezTo>
                  <a:pt x="424" y="127"/>
                  <a:pt x="427" y="127"/>
                  <a:pt x="431" y="127"/>
                </a:cubicBezTo>
                <a:cubicBezTo>
                  <a:pt x="430" y="135"/>
                  <a:pt x="427" y="143"/>
                  <a:pt x="428" y="152"/>
                </a:cubicBezTo>
                <a:cubicBezTo>
                  <a:pt x="429" y="159"/>
                  <a:pt x="433" y="167"/>
                  <a:pt x="434" y="174"/>
                </a:cubicBezTo>
                <a:cubicBezTo>
                  <a:pt x="430" y="176"/>
                  <a:pt x="425" y="177"/>
                  <a:pt x="422" y="178"/>
                </a:cubicBezTo>
                <a:cubicBezTo>
                  <a:pt x="420" y="179"/>
                  <a:pt x="420" y="179"/>
                  <a:pt x="420" y="179"/>
                </a:cubicBezTo>
                <a:cubicBezTo>
                  <a:pt x="417" y="177"/>
                  <a:pt x="415" y="173"/>
                  <a:pt x="413" y="168"/>
                </a:cubicBezTo>
                <a:cubicBezTo>
                  <a:pt x="410" y="167"/>
                  <a:pt x="410" y="167"/>
                  <a:pt x="410" y="167"/>
                </a:cubicBezTo>
                <a:cubicBezTo>
                  <a:pt x="411" y="173"/>
                  <a:pt x="413" y="178"/>
                  <a:pt x="415" y="182"/>
                </a:cubicBezTo>
                <a:cubicBezTo>
                  <a:pt x="411" y="184"/>
                  <a:pt x="411" y="184"/>
                  <a:pt x="411" y="184"/>
                </a:cubicBezTo>
                <a:cubicBezTo>
                  <a:pt x="406" y="188"/>
                  <a:pt x="401" y="193"/>
                  <a:pt x="398" y="199"/>
                </a:cubicBezTo>
                <a:cubicBezTo>
                  <a:pt x="390" y="190"/>
                  <a:pt x="385" y="171"/>
                  <a:pt x="385" y="154"/>
                </a:cubicBezTo>
                <a:cubicBezTo>
                  <a:pt x="394" y="148"/>
                  <a:pt x="401" y="139"/>
                  <a:pt x="407" y="130"/>
                </a:cubicBezTo>
                <a:cubicBezTo>
                  <a:pt x="414" y="131"/>
                  <a:pt x="420" y="131"/>
                  <a:pt x="426" y="130"/>
                </a:cubicBezTo>
                <a:close/>
                <a:moveTo>
                  <a:pt x="401" y="132"/>
                </a:moveTo>
                <a:cubicBezTo>
                  <a:pt x="397" y="139"/>
                  <a:pt x="393" y="146"/>
                  <a:pt x="386" y="150"/>
                </a:cubicBezTo>
                <a:cubicBezTo>
                  <a:pt x="386" y="143"/>
                  <a:pt x="388" y="138"/>
                  <a:pt x="391" y="133"/>
                </a:cubicBezTo>
                <a:cubicBezTo>
                  <a:pt x="394" y="133"/>
                  <a:pt x="397" y="133"/>
                  <a:pt x="401" y="132"/>
                </a:cubicBezTo>
                <a:close/>
                <a:moveTo>
                  <a:pt x="403" y="129"/>
                </a:moveTo>
                <a:cubicBezTo>
                  <a:pt x="402" y="130"/>
                  <a:pt x="402" y="131"/>
                  <a:pt x="401" y="132"/>
                </a:cubicBezTo>
                <a:cubicBezTo>
                  <a:pt x="392" y="127"/>
                  <a:pt x="392" y="127"/>
                  <a:pt x="392" y="127"/>
                </a:cubicBezTo>
                <a:cubicBezTo>
                  <a:pt x="396" y="128"/>
                  <a:pt x="399" y="128"/>
                  <a:pt x="403" y="129"/>
                </a:cubicBezTo>
                <a:close/>
                <a:moveTo>
                  <a:pt x="338" y="132"/>
                </a:moveTo>
                <a:cubicBezTo>
                  <a:pt x="338" y="132"/>
                  <a:pt x="339" y="132"/>
                  <a:pt x="339" y="132"/>
                </a:cubicBezTo>
                <a:cubicBezTo>
                  <a:pt x="339" y="132"/>
                  <a:pt x="340" y="134"/>
                  <a:pt x="344" y="135"/>
                </a:cubicBezTo>
                <a:cubicBezTo>
                  <a:pt x="343" y="143"/>
                  <a:pt x="335" y="148"/>
                  <a:pt x="329" y="152"/>
                </a:cubicBezTo>
                <a:cubicBezTo>
                  <a:pt x="328" y="147"/>
                  <a:pt x="328" y="140"/>
                  <a:pt x="327" y="134"/>
                </a:cubicBezTo>
                <a:cubicBezTo>
                  <a:pt x="331" y="134"/>
                  <a:pt x="335" y="134"/>
                  <a:pt x="338" y="132"/>
                </a:cubicBezTo>
                <a:close/>
                <a:moveTo>
                  <a:pt x="254" y="134"/>
                </a:moveTo>
                <a:cubicBezTo>
                  <a:pt x="254" y="134"/>
                  <a:pt x="263" y="133"/>
                  <a:pt x="269" y="130"/>
                </a:cubicBezTo>
                <a:cubicBezTo>
                  <a:pt x="264" y="131"/>
                  <a:pt x="264" y="131"/>
                  <a:pt x="264" y="131"/>
                </a:cubicBezTo>
                <a:cubicBezTo>
                  <a:pt x="262" y="132"/>
                  <a:pt x="261" y="133"/>
                  <a:pt x="264" y="131"/>
                </a:cubicBezTo>
                <a:cubicBezTo>
                  <a:pt x="264" y="131"/>
                  <a:pt x="264" y="131"/>
                  <a:pt x="264" y="131"/>
                </a:cubicBezTo>
                <a:cubicBezTo>
                  <a:pt x="265" y="130"/>
                  <a:pt x="268" y="128"/>
                  <a:pt x="268" y="128"/>
                </a:cubicBezTo>
                <a:cubicBezTo>
                  <a:pt x="270" y="126"/>
                  <a:pt x="274" y="126"/>
                  <a:pt x="277" y="127"/>
                </a:cubicBezTo>
                <a:cubicBezTo>
                  <a:pt x="281" y="126"/>
                  <a:pt x="284" y="125"/>
                  <a:pt x="288" y="125"/>
                </a:cubicBezTo>
                <a:cubicBezTo>
                  <a:pt x="287" y="125"/>
                  <a:pt x="287" y="125"/>
                  <a:pt x="286" y="124"/>
                </a:cubicBezTo>
                <a:cubicBezTo>
                  <a:pt x="297" y="127"/>
                  <a:pt x="297" y="127"/>
                  <a:pt x="297" y="127"/>
                </a:cubicBezTo>
                <a:cubicBezTo>
                  <a:pt x="294" y="126"/>
                  <a:pt x="291" y="126"/>
                  <a:pt x="288" y="125"/>
                </a:cubicBezTo>
                <a:cubicBezTo>
                  <a:pt x="294" y="129"/>
                  <a:pt x="302" y="126"/>
                  <a:pt x="310" y="126"/>
                </a:cubicBezTo>
                <a:cubicBezTo>
                  <a:pt x="308" y="129"/>
                  <a:pt x="308" y="129"/>
                  <a:pt x="308" y="129"/>
                </a:cubicBezTo>
                <a:cubicBezTo>
                  <a:pt x="313" y="130"/>
                  <a:pt x="318" y="132"/>
                  <a:pt x="324" y="133"/>
                </a:cubicBezTo>
                <a:cubicBezTo>
                  <a:pt x="325" y="140"/>
                  <a:pt x="324" y="148"/>
                  <a:pt x="325" y="155"/>
                </a:cubicBezTo>
                <a:cubicBezTo>
                  <a:pt x="311" y="164"/>
                  <a:pt x="298" y="174"/>
                  <a:pt x="284" y="184"/>
                </a:cubicBezTo>
                <a:cubicBezTo>
                  <a:pt x="264" y="197"/>
                  <a:pt x="261" y="191"/>
                  <a:pt x="244" y="181"/>
                </a:cubicBezTo>
                <a:cubicBezTo>
                  <a:pt x="249" y="167"/>
                  <a:pt x="255" y="159"/>
                  <a:pt x="255" y="142"/>
                </a:cubicBezTo>
                <a:cubicBezTo>
                  <a:pt x="250" y="140"/>
                  <a:pt x="250" y="140"/>
                  <a:pt x="250" y="140"/>
                </a:cubicBezTo>
                <a:cubicBezTo>
                  <a:pt x="254" y="152"/>
                  <a:pt x="247" y="169"/>
                  <a:pt x="237" y="178"/>
                </a:cubicBezTo>
                <a:cubicBezTo>
                  <a:pt x="227" y="174"/>
                  <a:pt x="214" y="170"/>
                  <a:pt x="214" y="158"/>
                </a:cubicBezTo>
                <a:cubicBezTo>
                  <a:pt x="229" y="150"/>
                  <a:pt x="249" y="136"/>
                  <a:pt x="254" y="134"/>
                </a:cubicBezTo>
                <a:close/>
                <a:moveTo>
                  <a:pt x="119" y="162"/>
                </a:moveTo>
                <a:cubicBezTo>
                  <a:pt x="120" y="160"/>
                  <a:pt x="123" y="157"/>
                  <a:pt x="126" y="156"/>
                </a:cubicBezTo>
                <a:cubicBezTo>
                  <a:pt x="129" y="151"/>
                  <a:pt x="132" y="146"/>
                  <a:pt x="138" y="143"/>
                </a:cubicBezTo>
                <a:cubicBezTo>
                  <a:pt x="137" y="143"/>
                  <a:pt x="135" y="143"/>
                  <a:pt x="134" y="143"/>
                </a:cubicBezTo>
                <a:cubicBezTo>
                  <a:pt x="127" y="150"/>
                  <a:pt x="127" y="150"/>
                  <a:pt x="127" y="150"/>
                </a:cubicBezTo>
                <a:cubicBezTo>
                  <a:pt x="129" y="147"/>
                  <a:pt x="131" y="145"/>
                  <a:pt x="134" y="143"/>
                </a:cubicBezTo>
                <a:cubicBezTo>
                  <a:pt x="134" y="143"/>
                  <a:pt x="134" y="143"/>
                  <a:pt x="134" y="143"/>
                </a:cubicBezTo>
                <a:cubicBezTo>
                  <a:pt x="136" y="142"/>
                  <a:pt x="138" y="142"/>
                  <a:pt x="140" y="141"/>
                </a:cubicBezTo>
                <a:cubicBezTo>
                  <a:pt x="141" y="141"/>
                  <a:pt x="141" y="141"/>
                  <a:pt x="142" y="140"/>
                </a:cubicBezTo>
                <a:cubicBezTo>
                  <a:pt x="143" y="141"/>
                  <a:pt x="143" y="141"/>
                  <a:pt x="143" y="141"/>
                </a:cubicBezTo>
                <a:cubicBezTo>
                  <a:pt x="143" y="141"/>
                  <a:pt x="144" y="141"/>
                  <a:pt x="144" y="141"/>
                </a:cubicBezTo>
                <a:cubicBezTo>
                  <a:pt x="146" y="142"/>
                  <a:pt x="147" y="143"/>
                  <a:pt x="148" y="144"/>
                </a:cubicBezTo>
                <a:cubicBezTo>
                  <a:pt x="142" y="158"/>
                  <a:pt x="140" y="165"/>
                  <a:pt x="145" y="177"/>
                </a:cubicBezTo>
                <a:cubicBezTo>
                  <a:pt x="139" y="188"/>
                  <a:pt x="130" y="198"/>
                  <a:pt x="123" y="207"/>
                </a:cubicBezTo>
                <a:cubicBezTo>
                  <a:pt x="119" y="191"/>
                  <a:pt x="118" y="178"/>
                  <a:pt x="105" y="167"/>
                </a:cubicBezTo>
                <a:cubicBezTo>
                  <a:pt x="109" y="165"/>
                  <a:pt x="114" y="164"/>
                  <a:pt x="119" y="162"/>
                </a:cubicBezTo>
                <a:close/>
                <a:moveTo>
                  <a:pt x="99" y="169"/>
                </a:moveTo>
                <a:cubicBezTo>
                  <a:pt x="99" y="169"/>
                  <a:pt x="99" y="169"/>
                  <a:pt x="99" y="169"/>
                </a:cubicBezTo>
                <a:cubicBezTo>
                  <a:pt x="93" y="170"/>
                  <a:pt x="93" y="170"/>
                  <a:pt x="93" y="170"/>
                </a:cubicBezTo>
                <a:cubicBezTo>
                  <a:pt x="95" y="170"/>
                  <a:pt x="97" y="169"/>
                  <a:pt x="99" y="169"/>
                </a:cubicBezTo>
                <a:close/>
                <a:moveTo>
                  <a:pt x="130" y="243"/>
                </a:moveTo>
                <a:cubicBezTo>
                  <a:pt x="127" y="243"/>
                  <a:pt x="125" y="243"/>
                  <a:pt x="123" y="243"/>
                </a:cubicBezTo>
                <a:cubicBezTo>
                  <a:pt x="115" y="243"/>
                  <a:pt x="111" y="248"/>
                  <a:pt x="103" y="245"/>
                </a:cubicBezTo>
                <a:cubicBezTo>
                  <a:pt x="93" y="241"/>
                  <a:pt x="89" y="229"/>
                  <a:pt x="82" y="222"/>
                </a:cubicBezTo>
                <a:cubicBezTo>
                  <a:pt x="74" y="212"/>
                  <a:pt x="64" y="206"/>
                  <a:pt x="60" y="192"/>
                </a:cubicBezTo>
                <a:cubicBezTo>
                  <a:pt x="60" y="192"/>
                  <a:pt x="60" y="192"/>
                  <a:pt x="60" y="192"/>
                </a:cubicBezTo>
                <a:cubicBezTo>
                  <a:pt x="58" y="190"/>
                  <a:pt x="56" y="189"/>
                  <a:pt x="53" y="187"/>
                </a:cubicBezTo>
                <a:cubicBezTo>
                  <a:pt x="52" y="187"/>
                  <a:pt x="50" y="186"/>
                  <a:pt x="49" y="186"/>
                </a:cubicBezTo>
                <a:cubicBezTo>
                  <a:pt x="52" y="187"/>
                  <a:pt x="52" y="187"/>
                  <a:pt x="52" y="187"/>
                </a:cubicBezTo>
                <a:cubicBezTo>
                  <a:pt x="53" y="187"/>
                  <a:pt x="53" y="187"/>
                  <a:pt x="53" y="187"/>
                </a:cubicBezTo>
                <a:cubicBezTo>
                  <a:pt x="59" y="188"/>
                  <a:pt x="64" y="186"/>
                  <a:pt x="69" y="182"/>
                </a:cubicBezTo>
                <a:cubicBezTo>
                  <a:pt x="65" y="183"/>
                  <a:pt x="65" y="183"/>
                  <a:pt x="65" y="183"/>
                </a:cubicBezTo>
                <a:cubicBezTo>
                  <a:pt x="39" y="188"/>
                  <a:pt x="39" y="188"/>
                  <a:pt x="39" y="188"/>
                </a:cubicBezTo>
                <a:cubicBezTo>
                  <a:pt x="44" y="189"/>
                  <a:pt x="49" y="190"/>
                  <a:pt x="53" y="190"/>
                </a:cubicBezTo>
                <a:cubicBezTo>
                  <a:pt x="57" y="194"/>
                  <a:pt x="57" y="194"/>
                  <a:pt x="57" y="194"/>
                </a:cubicBezTo>
                <a:cubicBezTo>
                  <a:pt x="58" y="201"/>
                  <a:pt x="62" y="209"/>
                  <a:pt x="67" y="218"/>
                </a:cubicBezTo>
                <a:cubicBezTo>
                  <a:pt x="46" y="210"/>
                  <a:pt x="44" y="211"/>
                  <a:pt x="37" y="188"/>
                </a:cubicBezTo>
                <a:cubicBezTo>
                  <a:pt x="34" y="188"/>
                  <a:pt x="34" y="188"/>
                  <a:pt x="34" y="188"/>
                </a:cubicBezTo>
                <a:cubicBezTo>
                  <a:pt x="35" y="188"/>
                  <a:pt x="36" y="187"/>
                  <a:pt x="37" y="187"/>
                </a:cubicBezTo>
                <a:cubicBezTo>
                  <a:pt x="65" y="183"/>
                  <a:pt x="65" y="183"/>
                  <a:pt x="65" y="183"/>
                </a:cubicBezTo>
                <a:cubicBezTo>
                  <a:pt x="73" y="181"/>
                  <a:pt x="73" y="181"/>
                  <a:pt x="73" y="181"/>
                </a:cubicBezTo>
                <a:cubicBezTo>
                  <a:pt x="73" y="185"/>
                  <a:pt x="76" y="185"/>
                  <a:pt x="81" y="183"/>
                </a:cubicBezTo>
                <a:cubicBezTo>
                  <a:pt x="87" y="180"/>
                  <a:pt x="96" y="174"/>
                  <a:pt x="100" y="170"/>
                </a:cubicBezTo>
                <a:cubicBezTo>
                  <a:pt x="106" y="174"/>
                  <a:pt x="112" y="178"/>
                  <a:pt x="114" y="186"/>
                </a:cubicBezTo>
                <a:cubicBezTo>
                  <a:pt x="117" y="196"/>
                  <a:pt x="113" y="204"/>
                  <a:pt x="118" y="214"/>
                </a:cubicBezTo>
                <a:cubicBezTo>
                  <a:pt x="125" y="228"/>
                  <a:pt x="130" y="228"/>
                  <a:pt x="130" y="243"/>
                </a:cubicBezTo>
                <a:cubicBezTo>
                  <a:pt x="130" y="243"/>
                  <a:pt x="130" y="243"/>
                  <a:pt x="130" y="243"/>
                </a:cubicBezTo>
                <a:close/>
                <a:moveTo>
                  <a:pt x="139" y="246"/>
                </a:moveTo>
                <a:cubicBezTo>
                  <a:pt x="140" y="232"/>
                  <a:pt x="128" y="222"/>
                  <a:pt x="130" y="209"/>
                </a:cubicBezTo>
                <a:cubicBezTo>
                  <a:pt x="131" y="202"/>
                  <a:pt x="143" y="189"/>
                  <a:pt x="147" y="181"/>
                </a:cubicBezTo>
                <a:cubicBezTo>
                  <a:pt x="147" y="181"/>
                  <a:pt x="147" y="181"/>
                  <a:pt x="147" y="181"/>
                </a:cubicBezTo>
                <a:cubicBezTo>
                  <a:pt x="154" y="194"/>
                  <a:pt x="168" y="215"/>
                  <a:pt x="186" y="215"/>
                </a:cubicBezTo>
                <a:cubicBezTo>
                  <a:pt x="186" y="209"/>
                  <a:pt x="186" y="209"/>
                  <a:pt x="186" y="209"/>
                </a:cubicBezTo>
                <a:cubicBezTo>
                  <a:pt x="175" y="208"/>
                  <a:pt x="169" y="203"/>
                  <a:pt x="163" y="195"/>
                </a:cubicBezTo>
                <a:cubicBezTo>
                  <a:pt x="160" y="190"/>
                  <a:pt x="152" y="180"/>
                  <a:pt x="148" y="174"/>
                </a:cubicBezTo>
                <a:cubicBezTo>
                  <a:pt x="142" y="163"/>
                  <a:pt x="154" y="150"/>
                  <a:pt x="152" y="143"/>
                </a:cubicBezTo>
                <a:cubicBezTo>
                  <a:pt x="156" y="144"/>
                  <a:pt x="160" y="146"/>
                  <a:pt x="162" y="148"/>
                </a:cubicBezTo>
                <a:cubicBezTo>
                  <a:pt x="176" y="162"/>
                  <a:pt x="176" y="162"/>
                  <a:pt x="176" y="162"/>
                </a:cubicBezTo>
                <a:cubicBezTo>
                  <a:pt x="179" y="167"/>
                  <a:pt x="182" y="170"/>
                  <a:pt x="187" y="172"/>
                </a:cubicBezTo>
                <a:cubicBezTo>
                  <a:pt x="190" y="195"/>
                  <a:pt x="185" y="213"/>
                  <a:pt x="185" y="235"/>
                </a:cubicBezTo>
                <a:cubicBezTo>
                  <a:pt x="185" y="242"/>
                  <a:pt x="186" y="247"/>
                  <a:pt x="188" y="252"/>
                </a:cubicBezTo>
                <a:cubicBezTo>
                  <a:pt x="180" y="251"/>
                  <a:pt x="172" y="251"/>
                  <a:pt x="164" y="251"/>
                </a:cubicBezTo>
                <a:cubicBezTo>
                  <a:pt x="155" y="251"/>
                  <a:pt x="147" y="248"/>
                  <a:pt x="139" y="246"/>
                </a:cubicBezTo>
                <a:close/>
                <a:moveTo>
                  <a:pt x="244" y="286"/>
                </a:moveTo>
                <a:cubicBezTo>
                  <a:pt x="239" y="290"/>
                  <a:pt x="227" y="296"/>
                  <a:pt x="219" y="295"/>
                </a:cubicBezTo>
                <a:cubicBezTo>
                  <a:pt x="211" y="294"/>
                  <a:pt x="205" y="285"/>
                  <a:pt x="194" y="282"/>
                </a:cubicBezTo>
                <a:cubicBezTo>
                  <a:pt x="187" y="280"/>
                  <a:pt x="180" y="280"/>
                  <a:pt x="172" y="280"/>
                </a:cubicBezTo>
                <a:cubicBezTo>
                  <a:pt x="163" y="275"/>
                  <a:pt x="154" y="263"/>
                  <a:pt x="148" y="256"/>
                </a:cubicBezTo>
                <a:cubicBezTo>
                  <a:pt x="148" y="256"/>
                  <a:pt x="149" y="256"/>
                  <a:pt x="150" y="256"/>
                </a:cubicBezTo>
                <a:cubicBezTo>
                  <a:pt x="159" y="257"/>
                  <a:pt x="188" y="257"/>
                  <a:pt x="197" y="263"/>
                </a:cubicBezTo>
                <a:cubicBezTo>
                  <a:pt x="197" y="263"/>
                  <a:pt x="197" y="264"/>
                  <a:pt x="198" y="264"/>
                </a:cubicBezTo>
                <a:cubicBezTo>
                  <a:pt x="198" y="264"/>
                  <a:pt x="198" y="264"/>
                  <a:pt x="199" y="265"/>
                </a:cubicBezTo>
                <a:cubicBezTo>
                  <a:pt x="198" y="264"/>
                  <a:pt x="198" y="264"/>
                  <a:pt x="198" y="264"/>
                </a:cubicBezTo>
                <a:cubicBezTo>
                  <a:pt x="201" y="266"/>
                  <a:pt x="205" y="269"/>
                  <a:pt x="210" y="271"/>
                </a:cubicBezTo>
                <a:cubicBezTo>
                  <a:pt x="220" y="276"/>
                  <a:pt x="242" y="276"/>
                  <a:pt x="247" y="286"/>
                </a:cubicBezTo>
                <a:lnTo>
                  <a:pt x="244" y="286"/>
                </a:lnTo>
                <a:close/>
                <a:moveTo>
                  <a:pt x="277" y="296"/>
                </a:moveTo>
                <a:cubicBezTo>
                  <a:pt x="274" y="294"/>
                  <a:pt x="271" y="293"/>
                  <a:pt x="269" y="291"/>
                </a:cubicBezTo>
                <a:cubicBezTo>
                  <a:pt x="269" y="291"/>
                  <a:pt x="269" y="291"/>
                  <a:pt x="269" y="291"/>
                </a:cubicBezTo>
                <a:cubicBezTo>
                  <a:pt x="268" y="291"/>
                  <a:pt x="268" y="291"/>
                  <a:pt x="268" y="291"/>
                </a:cubicBezTo>
                <a:cubicBezTo>
                  <a:pt x="268" y="291"/>
                  <a:pt x="268" y="291"/>
                  <a:pt x="269" y="291"/>
                </a:cubicBezTo>
                <a:cubicBezTo>
                  <a:pt x="261" y="266"/>
                  <a:pt x="234" y="267"/>
                  <a:pt x="215" y="263"/>
                </a:cubicBezTo>
                <a:cubicBezTo>
                  <a:pt x="170" y="255"/>
                  <a:pt x="203" y="199"/>
                  <a:pt x="195" y="173"/>
                </a:cubicBezTo>
                <a:cubicBezTo>
                  <a:pt x="196" y="173"/>
                  <a:pt x="198" y="172"/>
                  <a:pt x="199" y="172"/>
                </a:cubicBezTo>
                <a:cubicBezTo>
                  <a:pt x="200" y="163"/>
                  <a:pt x="200" y="163"/>
                  <a:pt x="200" y="163"/>
                </a:cubicBezTo>
                <a:cubicBezTo>
                  <a:pt x="202" y="163"/>
                  <a:pt x="204" y="162"/>
                  <a:pt x="207" y="161"/>
                </a:cubicBezTo>
                <a:cubicBezTo>
                  <a:pt x="207" y="190"/>
                  <a:pt x="253" y="193"/>
                  <a:pt x="269" y="208"/>
                </a:cubicBezTo>
                <a:cubicBezTo>
                  <a:pt x="269" y="217"/>
                  <a:pt x="272" y="228"/>
                  <a:pt x="269" y="236"/>
                </a:cubicBezTo>
                <a:cubicBezTo>
                  <a:pt x="261" y="229"/>
                  <a:pt x="259" y="218"/>
                  <a:pt x="253" y="211"/>
                </a:cubicBezTo>
                <a:cubicBezTo>
                  <a:pt x="257" y="219"/>
                  <a:pt x="263" y="235"/>
                  <a:pt x="264" y="243"/>
                </a:cubicBezTo>
                <a:cubicBezTo>
                  <a:pt x="264" y="243"/>
                  <a:pt x="264" y="243"/>
                  <a:pt x="264" y="243"/>
                </a:cubicBezTo>
                <a:cubicBezTo>
                  <a:pt x="263" y="241"/>
                  <a:pt x="263" y="241"/>
                  <a:pt x="263" y="241"/>
                </a:cubicBezTo>
                <a:cubicBezTo>
                  <a:pt x="253" y="232"/>
                  <a:pt x="239" y="232"/>
                  <a:pt x="230" y="223"/>
                </a:cubicBezTo>
                <a:cubicBezTo>
                  <a:pt x="224" y="218"/>
                  <a:pt x="224" y="203"/>
                  <a:pt x="224" y="201"/>
                </a:cubicBezTo>
                <a:cubicBezTo>
                  <a:pt x="218" y="199"/>
                  <a:pt x="218" y="199"/>
                  <a:pt x="218" y="199"/>
                </a:cubicBezTo>
                <a:cubicBezTo>
                  <a:pt x="219" y="206"/>
                  <a:pt x="219" y="216"/>
                  <a:pt x="222" y="222"/>
                </a:cubicBezTo>
                <a:cubicBezTo>
                  <a:pt x="228" y="237"/>
                  <a:pt x="235" y="235"/>
                  <a:pt x="246" y="240"/>
                </a:cubicBezTo>
                <a:cubicBezTo>
                  <a:pt x="251" y="243"/>
                  <a:pt x="263" y="247"/>
                  <a:pt x="268" y="253"/>
                </a:cubicBezTo>
                <a:cubicBezTo>
                  <a:pt x="267" y="250"/>
                  <a:pt x="267" y="250"/>
                  <a:pt x="267" y="250"/>
                </a:cubicBezTo>
                <a:cubicBezTo>
                  <a:pt x="268" y="251"/>
                  <a:pt x="269" y="253"/>
                  <a:pt x="270" y="254"/>
                </a:cubicBezTo>
                <a:cubicBezTo>
                  <a:pt x="269" y="254"/>
                  <a:pt x="269" y="253"/>
                  <a:pt x="268" y="253"/>
                </a:cubicBezTo>
                <a:cubicBezTo>
                  <a:pt x="271" y="259"/>
                  <a:pt x="271" y="259"/>
                  <a:pt x="271" y="259"/>
                </a:cubicBezTo>
                <a:cubicBezTo>
                  <a:pt x="277" y="275"/>
                  <a:pt x="281" y="275"/>
                  <a:pt x="277" y="296"/>
                </a:cubicBezTo>
                <a:close/>
                <a:moveTo>
                  <a:pt x="317" y="317"/>
                </a:moveTo>
                <a:cubicBezTo>
                  <a:pt x="317" y="317"/>
                  <a:pt x="317" y="317"/>
                  <a:pt x="317" y="317"/>
                </a:cubicBezTo>
                <a:cubicBezTo>
                  <a:pt x="314" y="315"/>
                  <a:pt x="311" y="313"/>
                  <a:pt x="307" y="311"/>
                </a:cubicBezTo>
                <a:cubicBezTo>
                  <a:pt x="301" y="308"/>
                  <a:pt x="295" y="305"/>
                  <a:pt x="290" y="302"/>
                </a:cubicBezTo>
                <a:cubicBezTo>
                  <a:pt x="288" y="295"/>
                  <a:pt x="287" y="287"/>
                  <a:pt x="286" y="280"/>
                </a:cubicBezTo>
                <a:cubicBezTo>
                  <a:pt x="283" y="270"/>
                  <a:pt x="280" y="258"/>
                  <a:pt x="277" y="248"/>
                </a:cubicBezTo>
                <a:cubicBezTo>
                  <a:pt x="274" y="233"/>
                  <a:pt x="279" y="218"/>
                  <a:pt x="277" y="201"/>
                </a:cubicBezTo>
                <a:cubicBezTo>
                  <a:pt x="277" y="201"/>
                  <a:pt x="277" y="201"/>
                  <a:pt x="277" y="201"/>
                </a:cubicBezTo>
                <a:cubicBezTo>
                  <a:pt x="287" y="194"/>
                  <a:pt x="299" y="177"/>
                  <a:pt x="308" y="170"/>
                </a:cubicBezTo>
                <a:cubicBezTo>
                  <a:pt x="324" y="157"/>
                  <a:pt x="341" y="156"/>
                  <a:pt x="348" y="135"/>
                </a:cubicBezTo>
                <a:cubicBezTo>
                  <a:pt x="349" y="136"/>
                  <a:pt x="352" y="135"/>
                  <a:pt x="354" y="135"/>
                </a:cubicBezTo>
                <a:cubicBezTo>
                  <a:pt x="353" y="135"/>
                  <a:pt x="352" y="135"/>
                  <a:pt x="350" y="135"/>
                </a:cubicBezTo>
                <a:cubicBezTo>
                  <a:pt x="355" y="135"/>
                  <a:pt x="355" y="135"/>
                  <a:pt x="355" y="135"/>
                </a:cubicBezTo>
                <a:cubicBezTo>
                  <a:pt x="355" y="135"/>
                  <a:pt x="354" y="135"/>
                  <a:pt x="354" y="135"/>
                </a:cubicBezTo>
                <a:cubicBezTo>
                  <a:pt x="362" y="136"/>
                  <a:pt x="369" y="140"/>
                  <a:pt x="377" y="135"/>
                </a:cubicBezTo>
                <a:cubicBezTo>
                  <a:pt x="367" y="132"/>
                  <a:pt x="367" y="132"/>
                  <a:pt x="367" y="132"/>
                </a:cubicBezTo>
                <a:cubicBezTo>
                  <a:pt x="373" y="131"/>
                  <a:pt x="379" y="132"/>
                  <a:pt x="385" y="133"/>
                </a:cubicBezTo>
                <a:cubicBezTo>
                  <a:pt x="370" y="158"/>
                  <a:pt x="394" y="185"/>
                  <a:pt x="390" y="210"/>
                </a:cubicBezTo>
                <a:cubicBezTo>
                  <a:pt x="389" y="213"/>
                  <a:pt x="388" y="215"/>
                  <a:pt x="386" y="217"/>
                </a:cubicBezTo>
                <a:cubicBezTo>
                  <a:pt x="375" y="232"/>
                  <a:pt x="360" y="234"/>
                  <a:pt x="344" y="244"/>
                </a:cubicBezTo>
                <a:cubicBezTo>
                  <a:pt x="321" y="258"/>
                  <a:pt x="308" y="291"/>
                  <a:pt x="317" y="317"/>
                </a:cubicBezTo>
                <a:close/>
                <a:moveTo>
                  <a:pt x="417" y="240"/>
                </a:moveTo>
                <a:cubicBezTo>
                  <a:pt x="419" y="240"/>
                  <a:pt x="419" y="240"/>
                  <a:pt x="419" y="240"/>
                </a:cubicBezTo>
                <a:cubicBezTo>
                  <a:pt x="384" y="241"/>
                  <a:pt x="358" y="278"/>
                  <a:pt x="345" y="309"/>
                </a:cubicBezTo>
                <a:cubicBezTo>
                  <a:pt x="343" y="306"/>
                  <a:pt x="343" y="306"/>
                  <a:pt x="343" y="306"/>
                </a:cubicBezTo>
                <a:cubicBezTo>
                  <a:pt x="328" y="290"/>
                  <a:pt x="331" y="270"/>
                  <a:pt x="349" y="257"/>
                </a:cubicBezTo>
                <a:cubicBezTo>
                  <a:pt x="359" y="249"/>
                  <a:pt x="372" y="246"/>
                  <a:pt x="381" y="237"/>
                </a:cubicBezTo>
                <a:cubicBezTo>
                  <a:pt x="391" y="227"/>
                  <a:pt x="398" y="215"/>
                  <a:pt x="408" y="205"/>
                </a:cubicBezTo>
                <a:cubicBezTo>
                  <a:pt x="414" y="200"/>
                  <a:pt x="419" y="195"/>
                  <a:pt x="424" y="191"/>
                </a:cubicBezTo>
                <a:cubicBezTo>
                  <a:pt x="429" y="196"/>
                  <a:pt x="433" y="201"/>
                  <a:pt x="435" y="207"/>
                </a:cubicBezTo>
                <a:cubicBezTo>
                  <a:pt x="439" y="219"/>
                  <a:pt x="429" y="239"/>
                  <a:pt x="417" y="240"/>
                </a:cubicBezTo>
                <a:close/>
                <a:moveTo>
                  <a:pt x="431" y="186"/>
                </a:moveTo>
                <a:cubicBezTo>
                  <a:pt x="441" y="180"/>
                  <a:pt x="452" y="175"/>
                  <a:pt x="464" y="170"/>
                </a:cubicBezTo>
                <a:cubicBezTo>
                  <a:pt x="462" y="183"/>
                  <a:pt x="458" y="195"/>
                  <a:pt x="448" y="198"/>
                </a:cubicBezTo>
                <a:cubicBezTo>
                  <a:pt x="447" y="197"/>
                  <a:pt x="447" y="196"/>
                  <a:pt x="446" y="195"/>
                </a:cubicBezTo>
                <a:cubicBezTo>
                  <a:pt x="441" y="191"/>
                  <a:pt x="436" y="189"/>
                  <a:pt x="431" y="186"/>
                </a:cubicBezTo>
                <a:close/>
                <a:moveTo>
                  <a:pt x="549" y="228"/>
                </a:moveTo>
                <a:cubicBezTo>
                  <a:pt x="534" y="223"/>
                  <a:pt x="532" y="217"/>
                  <a:pt x="516" y="226"/>
                </a:cubicBezTo>
                <a:cubicBezTo>
                  <a:pt x="501" y="235"/>
                  <a:pt x="498" y="237"/>
                  <a:pt x="486" y="246"/>
                </a:cubicBezTo>
                <a:cubicBezTo>
                  <a:pt x="469" y="259"/>
                  <a:pt x="461" y="248"/>
                  <a:pt x="443" y="245"/>
                </a:cubicBezTo>
                <a:cubicBezTo>
                  <a:pt x="446" y="238"/>
                  <a:pt x="450" y="229"/>
                  <a:pt x="451" y="220"/>
                </a:cubicBezTo>
                <a:cubicBezTo>
                  <a:pt x="458" y="211"/>
                  <a:pt x="468" y="204"/>
                  <a:pt x="470" y="192"/>
                </a:cubicBezTo>
                <a:cubicBezTo>
                  <a:pt x="471" y="183"/>
                  <a:pt x="470" y="175"/>
                  <a:pt x="470" y="168"/>
                </a:cubicBezTo>
                <a:cubicBezTo>
                  <a:pt x="470" y="168"/>
                  <a:pt x="471" y="168"/>
                  <a:pt x="471" y="167"/>
                </a:cubicBezTo>
                <a:cubicBezTo>
                  <a:pt x="477" y="165"/>
                  <a:pt x="484" y="162"/>
                  <a:pt x="491" y="157"/>
                </a:cubicBezTo>
                <a:cubicBezTo>
                  <a:pt x="507" y="154"/>
                  <a:pt x="526" y="163"/>
                  <a:pt x="542" y="164"/>
                </a:cubicBezTo>
                <a:cubicBezTo>
                  <a:pt x="556" y="165"/>
                  <a:pt x="569" y="158"/>
                  <a:pt x="584" y="159"/>
                </a:cubicBezTo>
                <a:cubicBezTo>
                  <a:pt x="596" y="161"/>
                  <a:pt x="605" y="168"/>
                  <a:pt x="617" y="168"/>
                </a:cubicBezTo>
                <a:cubicBezTo>
                  <a:pt x="616" y="166"/>
                  <a:pt x="616" y="166"/>
                  <a:pt x="616" y="166"/>
                </a:cubicBezTo>
                <a:cubicBezTo>
                  <a:pt x="610" y="165"/>
                  <a:pt x="604" y="163"/>
                  <a:pt x="597" y="160"/>
                </a:cubicBezTo>
                <a:cubicBezTo>
                  <a:pt x="600" y="155"/>
                  <a:pt x="602" y="150"/>
                  <a:pt x="603" y="144"/>
                </a:cubicBezTo>
                <a:cubicBezTo>
                  <a:pt x="611" y="145"/>
                  <a:pt x="611" y="145"/>
                  <a:pt x="611" y="145"/>
                </a:cubicBezTo>
                <a:cubicBezTo>
                  <a:pt x="603" y="150"/>
                  <a:pt x="616" y="142"/>
                  <a:pt x="621" y="150"/>
                </a:cubicBezTo>
                <a:cubicBezTo>
                  <a:pt x="613" y="153"/>
                  <a:pt x="613" y="153"/>
                  <a:pt x="613" y="153"/>
                </a:cubicBezTo>
                <a:cubicBezTo>
                  <a:pt x="617" y="154"/>
                  <a:pt x="621" y="155"/>
                  <a:pt x="625" y="156"/>
                </a:cubicBezTo>
                <a:cubicBezTo>
                  <a:pt x="625" y="156"/>
                  <a:pt x="625" y="156"/>
                  <a:pt x="625" y="156"/>
                </a:cubicBezTo>
                <a:cubicBezTo>
                  <a:pt x="621" y="169"/>
                  <a:pt x="612" y="181"/>
                  <a:pt x="609" y="194"/>
                </a:cubicBezTo>
                <a:cubicBezTo>
                  <a:pt x="599" y="204"/>
                  <a:pt x="585" y="194"/>
                  <a:pt x="575" y="205"/>
                </a:cubicBezTo>
                <a:cubicBezTo>
                  <a:pt x="575" y="206"/>
                  <a:pt x="575" y="206"/>
                  <a:pt x="575" y="206"/>
                </a:cubicBezTo>
                <a:cubicBezTo>
                  <a:pt x="567" y="217"/>
                  <a:pt x="562" y="231"/>
                  <a:pt x="549" y="228"/>
                </a:cubicBezTo>
                <a:close/>
                <a:moveTo>
                  <a:pt x="713" y="221"/>
                </a:moveTo>
                <a:cubicBezTo>
                  <a:pt x="705" y="225"/>
                  <a:pt x="702" y="221"/>
                  <a:pt x="693" y="221"/>
                </a:cubicBezTo>
                <a:cubicBezTo>
                  <a:pt x="687" y="222"/>
                  <a:pt x="686" y="223"/>
                  <a:pt x="679" y="227"/>
                </a:cubicBezTo>
                <a:cubicBezTo>
                  <a:pt x="660" y="236"/>
                  <a:pt x="633" y="241"/>
                  <a:pt x="611" y="234"/>
                </a:cubicBezTo>
                <a:cubicBezTo>
                  <a:pt x="615" y="228"/>
                  <a:pt x="620" y="223"/>
                  <a:pt x="624" y="219"/>
                </a:cubicBezTo>
                <a:cubicBezTo>
                  <a:pt x="617" y="220"/>
                  <a:pt x="610" y="231"/>
                  <a:pt x="601" y="233"/>
                </a:cubicBezTo>
                <a:cubicBezTo>
                  <a:pt x="596" y="234"/>
                  <a:pt x="585" y="235"/>
                  <a:pt x="579" y="235"/>
                </a:cubicBezTo>
                <a:cubicBezTo>
                  <a:pt x="574" y="235"/>
                  <a:pt x="568" y="232"/>
                  <a:pt x="563" y="235"/>
                </a:cubicBezTo>
                <a:cubicBezTo>
                  <a:pt x="569" y="228"/>
                  <a:pt x="576" y="218"/>
                  <a:pt x="581" y="213"/>
                </a:cubicBezTo>
                <a:cubicBezTo>
                  <a:pt x="580" y="214"/>
                  <a:pt x="580" y="214"/>
                  <a:pt x="580" y="214"/>
                </a:cubicBezTo>
                <a:cubicBezTo>
                  <a:pt x="590" y="203"/>
                  <a:pt x="602" y="213"/>
                  <a:pt x="613" y="200"/>
                </a:cubicBezTo>
                <a:cubicBezTo>
                  <a:pt x="616" y="197"/>
                  <a:pt x="618" y="192"/>
                  <a:pt x="621" y="187"/>
                </a:cubicBezTo>
                <a:cubicBezTo>
                  <a:pt x="621" y="187"/>
                  <a:pt x="621" y="187"/>
                  <a:pt x="621" y="187"/>
                </a:cubicBezTo>
                <a:cubicBezTo>
                  <a:pt x="630" y="177"/>
                  <a:pt x="645" y="177"/>
                  <a:pt x="657" y="172"/>
                </a:cubicBezTo>
                <a:cubicBezTo>
                  <a:pt x="664" y="172"/>
                  <a:pt x="669" y="172"/>
                  <a:pt x="674" y="171"/>
                </a:cubicBezTo>
                <a:cubicBezTo>
                  <a:pt x="733" y="194"/>
                  <a:pt x="733" y="194"/>
                  <a:pt x="733" y="194"/>
                </a:cubicBezTo>
                <a:cubicBezTo>
                  <a:pt x="728" y="203"/>
                  <a:pt x="724" y="216"/>
                  <a:pt x="713" y="221"/>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pic>
        <p:nvPicPr>
          <p:cNvPr id="75" name="Picture 7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84383" y="1498600"/>
            <a:ext cx="535516" cy="558800"/>
          </a:xfrm>
          <a:prstGeom prst="rect">
            <a:avLst/>
          </a:prstGeom>
        </p:spPr>
      </p:pic>
      <p:grpSp>
        <p:nvGrpSpPr>
          <p:cNvPr id="76" name="Group 75"/>
          <p:cNvGrpSpPr/>
          <p:nvPr/>
        </p:nvGrpSpPr>
        <p:grpSpPr>
          <a:xfrm flipV="1">
            <a:off x="8966199" y="1612899"/>
            <a:ext cx="228601" cy="325551"/>
            <a:chOff x="6663454" y="2709445"/>
            <a:chExt cx="431801" cy="596900"/>
          </a:xfrm>
          <a:solidFill>
            <a:srgbClr val="FFFFFF"/>
          </a:solidFill>
          <a:effectLst>
            <a:outerShdw blurRad="152400" dir="5400000" sx="90000" sy="-19000" rotWithShape="0">
              <a:prstClr val="black">
                <a:alpha val="31000"/>
              </a:prstClr>
            </a:outerShdw>
          </a:effectLst>
        </p:grpSpPr>
        <p:sp>
          <p:nvSpPr>
            <p:cNvPr id="77" name="Freeform 61"/>
            <p:cNvSpPr>
              <a:spLocks/>
            </p:cNvSpPr>
            <p:nvPr/>
          </p:nvSpPr>
          <p:spPr bwMode="auto">
            <a:xfrm>
              <a:off x="6663454" y="2709445"/>
              <a:ext cx="431801" cy="596900"/>
            </a:xfrm>
            <a:custGeom>
              <a:avLst/>
              <a:gdLst>
                <a:gd name="T0" fmla="*/ 56 w 112"/>
                <a:gd name="T1" fmla="*/ 156 h 156"/>
                <a:gd name="T2" fmla="*/ 0 w 112"/>
                <a:gd name="T3" fmla="*/ 56 h 156"/>
                <a:gd name="T4" fmla="*/ 56 w 112"/>
                <a:gd name="T5" fmla="*/ 0 h 156"/>
                <a:gd name="T6" fmla="*/ 112 w 112"/>
                <a:gd name="T7" fmla="*/ 56 h 156"/>
                <a:gd name="T8" fmla="*/ 56 w 112"/>
                <a:gd name="T9" fmla="*/ 156 h 156"/>
              </a:gdLst>
              <a:ahLst/>
              <a:cxnLst>
                <a:cxn ang="0">
                  <a:pos x="T0" y="T1"/>
                </a:cxn>
                <a:cxn ang="0">
                  <a:pos x="T2" y="T3"/>
                </a:cxn>
                <a:cxn ang="0">
                  <a:pos x="T4" y="T5"/>
                </a:cxn>
                <a:cxn ang="0">
                  <a:pos x="T6" y="T7"/>
                </a:cxn>
                <a:cxn ang="0">
                  <a:pos x="T8" y="T9"/>
                </a:cxn>
              </a:cxnLst>
              <a:rect l="0" t="0" r="r" b="b"/>
              <a:pathLst>
                <a:path w="112" h="156">
                  <a:moveTo>
                    <a:pt x="56" y="156"/>
                  </a:moveTo>
                  <a:cubicBezTo>
                    <a:pt x="56" y="156"/>
                    <a:pt x="0" y="104"/>
                    <a:pt x="0" y="56"/>
                  </a:cubicBezTo>
                  <a:cubicBezTo>
                    <a:pt x="0" y="25"/>
                    <a:pt x="25" y="0"/>
                    <a:pt x="56" y="0"/>
                  </a:cubicBezTo>
                  <a:cubicBezTo>
                    <a:pt x="87" y="0"/>
                    <a:pt x="112" y="25"/>
                    <a:pt x="112" y="56"/>
                  </a:cubicBezTo>
                  <a:cubicBezTo>
                    <a:pt x="112" y="104"/>
                    <a:pt x="56" y="156"/>
                    <a:pt x="56" y="156"/>
                  </a:cubicBezTo>
                </a:path>
              </a:pathLst>
            </a:custGeom>
            <a:grp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78" name="Oval 62"/>
            <p:cNvSpPr>
              <a:spLocks noChangeArrowheads="1"/>
            </p:cNvSpPr>
            <p:nvPr/>
          </p:nvSpPr>
          <p:spPr bwMode="auto">
            <a:xfrm>
              <a:off x="6787279" y="2831683"/>
              <a:ext cx="184150" cy="182563"/>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grpSp>
        <p:nvGrpSpPr>
          <p:cNvPr id="79" name="Group 78"/>
          <p:cNvGrpSpPr/>
          <p:nvPr/>
        </p:nvGrpSpPr>
        <p:grpSpPr>
          <a:xfrm rot="20780534" flipV="1">
            <a:off x="9097591" y="1586070"/>
            <a:ext cx="248172" cy="325551"/>
            <a:chOff x="6663454" y="2709445"/>
            <a:chExt cx="431801" cy="596900"/>
          </a:xfrm>
          <a:solidFill>
            <a:srgbClr val="FFFFFF"/>
          </a:solidFill>
          <a:effectLst>
            <a:outerShdw blurRad="152400" dir="5400000" sx="90000" sy="-19000" rotWithShape="0">
              <a:prstClr val="black">
                <a:alpha val="31000"/>
              </a:prstClr>
            </a:outerShdw>
          </a:effectLst>
        </p:grpSpPr>
        <p:sp>
          <p:nvSpPr>
            <p:cNvPr id="80" name="Freeform 61"/>
            <p:cNvSpPr>
              <a:spLocks/>
            </p:cNvSpPr>
            <p:nvPr/>
          </p:nvSpPr>
          <p:spPr bwMode="auto">
            <a:xfrm>
              <a:off x="6663454" y="2709445"/>
              <a:ext cx="431801" cy="596900"/>
            </a:xfrm>
            <a:custGeom>
              <a:avLst/>
              <a:gdLst>
                <a:gd name="T0" fmla="*/ 56 w 112"/>
                <a:gd name="T1" fmla="*/ 156 h 156"/>
                <a:gd name="T2" fmla="*/ 0 w 112"/>
                <a:gd name="T3" fmla="*/ 56 h 156"/>
                <a:gd name="T4" fmla="*/ 56 w 112"/>
                <a:gd name="T5" fmla="*/ 0 h 156"/>
                <a:gd name="T6" fmla="*/ 112 w 112"/>
                <a:gd name="T7" fmla="*/ 56 h 156"/>
                <a:gd name="T8" fmla="*/ 56 w 112"/>
                <a:gd name="T9" fmla="*/ 156 h 156"/>
              </a:gdLst>
              <a:ahLst/>
              <a:cxnLst>
                <a:cxn ang="0">
                  <a:pos x="T0" y="T1"/>
                </a:cxn>
                <a:cxn ang="0">
                  <a:pos x="T2" y="T3"/>
                </a:cxn>
                <a:cxn ang="0">
                  <a:pos x="T4" y="T5"/>
                </a:cxn>
                <a:cxn ang="0">
                  <a:pos x="T6" y="T7"/>
                </a:cxn>
                <a:cxn ang="0">
                  <a:pos x="T8" y="T9"/>
                </a:cxn>
              </a:cxnLst>
              <a:rect l="0" t="0" r="r" b="b"/>
              <a:pathLst>
                <a:path w="112" h="156">
                  <a:moveTo>
                    <a:pt x="56" y="156"/>
                  </a:moveTo>
                  <a:cubicBezTo>
                    <a:pt x="56" y="156"/>
                    <a:pt x="0" y="104"/>
                    <a:pt x="0" y="56"/>
                  </a:cubicBezTo>
                  <a:cubicBezTo>
                    <a:pt x="0" y="25"/>
                    <a:pt x="25" y="0"/>
                    <a:pt x="56" y="0"/>
                  </a:cubicBezTo>
                  <a:cubicBezTo>
                    <a:pt x="87" y="0"/>
                    <a:pt x="112" y="25"/>
                    <a:pt x="112" y="56"/>
                  </a:cubicBezTo>
                  <a:cubicBezTo>
                    <a:pt x="112" y="104"/>
                    <a:pt x="56" y="156"/>
                    <a:pt x="56" y="156"/>
                  </a:cubicBezTo>
                </a:path>
              </a:pathLst>
            </a:custGeom>
            <a:grp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81" name="Oval 62"/>
            <p:cNvSpPr>
              <a:spLocks noChangeArrowheads="1"/>
            </p:cNvSpPr>
            <p:nvPr/>
          </p:nvSpPr>
          <p:spPr bwMode="auto">
            <a:xfrm>
              <a:off x="6787279" y="2831683"/>
              <a:ext cx="184150" cy="182563"/>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sp>
        <p:nvSpPr>
          <p:cNvPr id="82" name="Title 1"/>
          <p:cNvSpPr txBox="1">
            <a:spLocks/>
          </p:cNvSpPr>
          <p:nvPr/>
        </p:nvSpPr>
        <p:spPr>
          <a:xfrm>
            <a:off x="838200" y="365125"/>
            <a:ext cx="10515600" cy="76698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800" b="1" dirty="0"/>
              <a:t>TIST carbon and non-carbon benefits for small farmers</a:t>
            </a:r>
          </a:p>
        </p:txBody>
      </p:sp>
      <p:sp>
        <p:nvSpPr>
          <p:cNvPr id="83" name="Content Placeholder 2"/>
          <p:cNvSpPr txBox="1">
            <a:spLocks/>
          </p:cNvSpPr>
          <p:nvPr/>
        </p:nvSpPr>
        <p:spPr>
          <a:xfrm>
            <a:off x="342900" y="4521200"/>
            <a:ext cx="11518900" cy="23368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700"/>
              </a:spcBef>
            </a:pPr>
            <a:r>
              <a:rPr lang="en-GB" sz="1400" dirty="0"/>
              <a:t>Although the upfront carbon payments are small it is clear that large numbers of poor small farmers have volunteered to plant large numbers of trees at their own cost because they value the short term non-carbon benefits as well as the potential for a share of deferred carbon payments</a:t>
            </a:r>
          </a:p>
          <a:p>
            <a:pPr>
              <a:lnSpc>
                <a:spcPct val="100000"/>
              </a:lnSpc>
              <a:spcBef>
                <a:spcPts val="700"/>
              </a:spcBef>
            </a:pPr>
            <a:r>
              <a:rPr lang="en-GB" sz="1400" dirty="0"/>
              <a:t>Pro-poor benefits independently evaluated “TIST provides exceptional community benefits to their members</a:t>
            </a:r>
            <a:r>
              <a:rPr lang="is-IS" sz="1400" dirty="0"/>
              <a:t>…[and]</a:t>
            </a:r>
            <a:r>
              <a:rPr lang="en-GB" sz="1400" dirty="0"/>
              <a:t> women receive 92% of the average benefits”</a:t>
            </a:r>
          </a:p>
          <a:p>
            <a:pPr>
              <a:lnSpc>
                <a:spcPct val="100000"/>
              </a:lnSpc>
              <a:spcBef>
                <a:spcPts val="700"/>
              </a:spcBef>
            </a:pPr>
            <a:r>
              <a:rPr lang="en-GB" sz="1400" dirty="0"/>
              <a:t>Average benefit over the programme life cycle estimated at </a:t>
            </a:r>
            <a:r>
              <a:rPr lang="en-GB" sz="1400" dirty="0">
                <a:solidFill>
                  <a:srgbClr val="000000"/>
                </a:solidFill>
              </a:rPr>
              <a:t>$140-170 p.a., </a:t>
            </a:r>
            <a:r>
              <a:rPr lang="en-GB" sz="1400" dirty="0"/>
              <a:t>depending on the </a:t>
            </a:r>
            <a:r>
              <a:rPr lang="en-US" sz="1400" dirty="0"/>
              <a:t>carbon price, of </a:t>
            </a:r>
            <a:r>
              <a:rPr lang="en-US" sz="1400"/>
              <a:t>which at least </a:t>
            </a:r>
            <a:r>
              <a:rPr lang="en-US" sz="1400" dirty="0"/>
              <a:t>50% are non-carbon benefits</a:t>
            </a:r>
          </a:p>
          <a:p>
            <a:pPr>
              <a:lnSpc>
                <a:spcPct val="100000"/>
              </a:lnSpc>
              <a:spcBef>
                <a:spcPts val="700"/>
              </a:spcBef>
            </a:pPr>
            <a:r>
              <a:rPr lang="en-US" sz="1400" dirty="0"/>
              <a:t>Given that the vast majority (circa 85%) of TIST participants earn less than $2 a day, these benefits represent a significant boost to their incomes</a:t>
            </a:r>
          </a:p>
          <a:p>
            <a:pPr>
              <a:lnSpc>
                <a:spcPct val="100000"/>
              </a:lnSpc>
              <a:spcBef>
                <a:spcPts val="700"/>
              </a:spcBef>
            </a:pPr>
            <a:r>
              <a:rPr lang="en-GB" sz="1400" dirty="0"/>
              <a:t>The benefits to the global community are much greater than this, because the social value of absorbing carbon from the atmosphere is likely to remain much higher that the market price</a:t>
            </a:r>
          </a:p>
        </p:txBody>
      </p:sp>
      <p:sp>
        <p:nvSpPr>
          <p:cNvPr id="84" name="Rectangle 83"/>
          <p:cNvSpPr/>
          <p:nvPr/>
        </p:nvSpPr>
        <p:spPr>
          <a:xfrm>
            <a:off x="11633763" y="6305034"/>
            <a:ext cx="392656" cy="338554"/>
          </a:xfrm>
          <a:prstGeom prst="rect">
            <a:avLst/>
          </a:prstGeom>
        </p:spPr>
        <p:txBody>
          <a:bodyPr wrap="none">
            <a:spAutoFit/>
          </a:bodyPr>
          <a:lstStyle/>
          <a:p>
            <a:fld id="{41E43B4A-7628-478F-BD81-93B0BA7BE246}" type="slidenum">
              <a:rPr lang="id-ID" sz="1600"/>
              <a:pPr/>
              <a:t>8</a:t>
            </a:fld>
            <a:endParaRPr lang="en-US" sz="1600" dirty="0"/>
          </a:p>
        </p:txBody>
      </p:sp>
    </p:spTree>
    <p:extLst>
      <p:ext uri="{BB962C8B-B14F-4D97-AF65-F5344CB8AC3E}">
        <p14:creationId xmlns:p14="http://schemas.microsoft.com/office/powerpoint/2010/main" val="4241422024"/>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800"/>
                                      </p:stCondLst>
                                      <p:childTnLst>
                                        <p:set>
                                          <p:cBhvr>
                                            <p:cTn id="6" dur="1" fill="hold">
                                              <p:stCondLst>
                                                <p:cond delay="0"/>
                                              </p:stCondLst>
                                            </p:cTn>
                                            <p:tgtEl>
                                              <p:spTgt spid="74"/>
                                            </p:tgtEl>
                                            <p:attrNameLst>
                                              <p:attrName>style.visibility</p:attrName>
                                            </p:attrNameLst>
                                          </p:cBhvr>
                                          <p:to>
                                            <p:strVal val="visible"/>
                                          </p:to>
                                        </p:set>
                                        <p:animEffect transition="in" filter="fade">
                                          <p:cBhvr>
                                            <p:cTn id="7" dur="500"/>
                                            <p:tgtEl>
                                              <p:spTgt spid="7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accel="81000" fill="hold" nodeType="clickEffect" p14:presetBounceEnd="48000">
                                      <p:stCondLst>
                                        <p:cond delay="0"/>
                                      </p:stCondLst>
                                      <p:childTnLst>
                                        <p:set>
                                          <p:cBhvr>
                                            <p:cTn id="11" dur="1" fill="hold">
                                              <p:stCondLst>
                                                <p:cond delay="0"/>
                                              </p:stCondLst>
                                            </p:cTn>
                                            <p:tgtEl>
                                              <p:spTgt spid="76"/>
                                            </p:tgtEl>
                                            <p:attrNameLst>
                                              <p:attrName>style.visibility</p:attrName>
                                            </p:attrNameLst>
                                          </p:cBhvr>
                                          <p:to>
                                            <p:strVal val="visible"/>
                                          </p:to>
                                        </p:set>
                                        <p:anim calcmode="lin" valueType="num" p14:bounceEnd="48000">
                                          <p:cBhvr additive="base">
                                            <p:cTn id="12" dur="1000" fill="hold"/>
                                            <p:tgtEl>
                                              <p:spTgt spid="76"/>
                                            </p:tgtEl>
                                            <p:attrNameLst>
                                              <p:attrName>ppt_x</p:attrName>
                                            </p:attrNameLst>
                                          </p:cBhvr>
                                          <p:tavLst>
                                            <p:tav tm="0">
                                              <p:val>
                                                <p:strVal val="#ppt_x"/>
                                              </p:val>
                                            </p:tav>
                                            <p:tav tm="100000">
                                              <p:val>
                                                <p:strVal val="#ppt_x"/>
                                              </p:val>
                                            </p:tav>
                                          </p:tavLst>
                                        </p:anim>
                                        <p:anim calcmode="lin" valueType="num" p14:bounceEnd="48000">
                                          <p:cBhvr additive="base">
                                            <p:cTn id="13" dur="1000" fill="hold"/>
                                            <p:tgtEl>
                                              <p:spTgt spid="76"/>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1" accel="81000" fill="hold" nodeType="clickEffect" p14:presetBounceEnd="48000">
                                      <p:stCondLst>
                                        <p:cond delay="0"/>
                                      </p:stCondLst>
                                      <p:childTnLst>
                                        <p:set>
                                          <p:cBhvr>
                                            <p:cTn id="17" dur="1" fill="hold">
                                              <p:stCondLst>
                                                <p:cond delay="0"/>
                                              </p:stCondLst>
                                            </p:cTn>
                                            <p:tgtEl>
                                              <p:spTgt spid="79"/>
                                            </p:tgtEl>
                                            <p:attrNameLst>
                                              <p:attrName>style.visibility</p:attrName>
                                            </p:attrNameLst>
                                          </p:cBhvr>
                                          <p:to>
                                            <p:strVal val="visible"/>
                                          </p:to>
                                        </p:set>
                                        <p:anim calcmode="lin" valueType="num" p14:bounceEnd="48000">
                                          <p:cBhvr additive="base">
                                            <p:cTn id="18" dur="1000" fill="hold"/>
                                            <p:tgtEl>
                                              <p:spTgt spid="79"/>
                                            </p:tgtEl>
                                            <p:attrNameLst>
                                              <p:attrName>ppt_x</p:attrName>
                                            </p:attrNameLst>
                                          </p:cBhvr>
                                          <p:tavLst>
                                            <p:tav tm="0">
                                              <p:val>
                                                <p:strVal val="#ppt_x"/>
                                              </p:val>
                                            </p:tav>
                                            <p:tav tm="100000">
                                              <p:val>
                                                <p:strVal val="#ppt_x"/>
                                              </p:val>
                                            </p:tav>
                                          </p:tavLst>
                                        </p:anim>
                                        <p:anim calcmode="lin" valueType="num" p14:bounceEnd="48000">
                                          <p:cBhvr additive="base">
                                            <p:cTn id="19" dur="1000" fill="hold"/>
                                            <p:tgtEl>
                                              <p:spTgt spid="7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Lst>
      </p:timing>
    </mc:Choice>
    <mc:Fallback xmlns="">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800"/>
                                      </p:stCondLst>
                                      <p:childTnLst>
                                        <p:set>
                                          <p:cBhvr>
                                            <p:cTn id="6" dur="1" fill="hold">
                                              <p:stCondLst>
                                                <p:cond delay="0"/>
                                              </p:stCondLst>
                                            </p:cTn>
                                            <p:tgtEl>
                                              <p:spTgt spid="74"/>
                                            </p:tgtEl>
                                            <p:attrNameLst>
                                              <p:attrName>style.visibility</p:attrName>
                                            </p:attrNameLst>
                                          </p:cBhvr>
                                          <p:to>
                                            <p:strVal val="visible"/>
                                          </p:to>
                                        </p:set>
                                        <p:animEffect transition="in" filter="fade">
                                          <p:cBhvr>
                                            <p:cTn id="7" dur="500"/>
                                            <p:tgtEl>
                                              <p:spTgt spid="7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accel="81000" fill="hold" nodeType="clickEffect">
                                      <p:stCondLst>
                                        <p:cond delay="0"/>
                                      </p:stCondLst>
                                      <p:childTnLst>
                                        <p:set>
                                          <p:cBhvr>
                                            <p:cTn id="11" dur="1" fill="hold">
                                              <p:stCondLst>
                                                <p:cond delay="0"/>
                                              </p:stCondLst>
                                            </p:cTn>
                                            <p:tgtEl>
                                              <p:spTgt spid="76"/>
                                            </p:tgtEl>
                                            <p:attrNameLst>
                                              <p:attrName>style.visibility</p:attrName>
                                            </p:attrNameLst>
                                          </p:cBhvr>
                                          <p:to>
                                            <p:strVal val="visible"/>
                                          </p:to>
                                        </p:set>
                                        <p:anim calcmode="lin" valueType="num">
                                          <p:cBhvr additive="base">
                                            <p:cTn id="12" dur="1000" fill="hold"/>
                                            <p:tgtEl>
                                              <p:spTgt spid="76"/>
                                            </p:tgtEl>
                                            <p:attrNameLst>
                                              <p:attrName>ppt_x</p:attrName>
                                            </p:attrNameLst>
                                          </p:cBhvr>
                                          <p:tavLst>
                                            <p:tav tm="0">
                                              <p:val>
                                                <p:strVal val="#ppt_x"/>
                                              </p:val>
                                            </p:tav>
                                            <p:tav tm="100000">
                                              <p:val>
                                                <p:strVal val="#ppt_x"/>
                                              </p:val>
                                            </p:tav>
                                          </p:tavLst>
                                        </p:anim>
                                        <p:anim calcmode="lin" valueType="num">
                                          <p:cBhvr additive="base">
                                            <p:cTn id="13" dur="1000" fill="hold"/>
                                            <p:tgtEl>
                                              <p:spTgt spid="76"/>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1" accel="81000" fill="hold" nodeType="clickEffect">
                                      <p:stCondLst>
                                        <p:cond delay="0"/>
                                      </p:stCondLst>
                                      <p:childTnLst>
                                        <p:set>
                                          <p:cBhvr>
                                            <p:cTn id="17" dur="1" fill="hold">
                                              <p:stCondLst>
                                                <p:cond delay="0"/>
                                              </p:stCondLst>
                                            </p:cTn>
                                            <p:tgtEl>
                                              <p:spTgt spid="79"/>
                                            </p:tgtEl>
                                            <p:attrNameLst>
                                              <p:attrName>style.visibility</p:attrName>
                                            </p:attrNameLst>
                                          </p:cBhvr>
                                          <p:to>
                                            <p:strVal val="visible"/>
                                          </p:to>
                                        </p:set>
                                        <p:anim calcmode="lin" valueType="num">
                                          <p:cBhvr additive="base">
                                            <p:cTn id="18" dur="1000" fill="hold"/>
                                            <p:tgtEl>
                                              <p:spTgt spid="79"/>
                                            </p:tgtEl>
                                            <p:attrNameLst>
                                              <p:attrName>ppt_x</p:attrName>
                                            </p:attrNameLst>
                                          </p:cBhvr>
                                          <p:tavLst>
                                            <p:tav tm="0">
                                              <p:val>
                                                <p:strVal val="#ppt_x"/>
                                              </p:val>
                                            </p:tav>
                                            <p:tav tm="100000">
                                              <p:val>
                                                <p:strVal val="#ppt_x"/>
                                              </p:val>
                                            </p:tav>
                                          </p:tavLst>
                                        </p:anim>
                                        <p:anim calcmode="lin" valueType="num">
                                          <p:cBhvr additive="base">
                                            <p:cTn id="19" dur="1000" fill="hold"/>
                                            <p:tgtEl>
                                              <p:spTgt spid="7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52475"/>
          </a:xfrm>
        </p:spPr>
        <p:txBody>
          <a:bodyPr>
            <a:normAutofit/>
          </a:bodyPr>
          <a:lstStyle/>
          <a:p>
            <a:pPr algn="ctr"/>
            <a:r>
              <a:rPr lang="en-GB" sz="2800" b="1" dirty="0"/>
              <a:t>TIST governance</a:t>
            </a:r>
          </a:p>
        </p:txBody>
      </p:sp>
      <p:sp>
        <p:nvSpPr>
          <p:cNvPr id="3" name="Content Placeholder 2"/>
          <p:cNvSpPr>
            <a:spLocks noGrp="1"/>
          </p:cNvSpPr>
          <p:nvPr>
            <p:ph idx="1"/>
          </p:nvPr>
        </p:nvSpPr>
        <p:spPr>
          <a:xfrm>
            <a:off x="838200" y="1384300"/>
            <a:ext cx="10515600" cy="4778148"/>
          </a:xfrm>
        </p:spPr>
        <p:txBody>
          <a:bodyPr>
            <a:normAutofit/>
          </a:bodyPr>
          <a:lstStyle/>
          <a:p>
            <a:pPr>
              <a:lnSpc>
                <a:spcPct val="100000"/>
              </a:lnSpc>
            </a:pPr>
            <a:r>
              <a:rPr lang="en-GB" sz="2000" dirty="0"/>
              <a:t>TIST was established by Clean Air Action Corporation (CAAC), a US pollution reduction, climate change mitigation and adaptation company</a:t>
            </a:r>
          </a:p>
          <a:p>
            <a:pPr>
              <a:lnSpc>
                <a:spcPct val="100000"/>
              </a:lnSpc>
            </a:pPr>
            <a:endParaRPr lang="en-GB" sz="400" dirty="0"/>
          </a:p>
          <a:p>
            <a:pPr>
              <a:lnSpc>
                <a:spcPct val="100000"/>
              </a:lnSpc>
            </a:pPr>
            <a:r>
              <a:rPr lang="en-GB" sz="2000" dirty="0"/>
              <a:t>The Institute for Environmental Innovation (I4EI), a 501(c)3 US </a:t>
            </a:r>
            <a:r>
              <a:rPr lang="en-GB" sz="2000" dirty="0">
                <a:solidFill>
                  <a:srgbClr val="000000"/>
                </a:solidFill>
              </a:rPr>
              <a:t>public charity, provides a mechanism for US taxpayers to make tax-deductible donations to TIST, and donors to provide grant finance</a:t>
            </a:r>
          </a:p>
          <a:p>
            <a:pPr>
              <a:lnSpc>
                <a:spcPct val="100000"/>
              </a:lnSpc>
            </a:pPr>
            <a:endParaRPr lang="en-GB" sz="400" dirty="0">
              <a:solidFill>
                <a:srgbClr val="000000"/>
              </a:solidFill>
            </a:endParaRPr>
          </a:p>
          <a:p>
            <a:pPr>
              <a:lnSpc>
                <a:spcPct val="100000"/>
              </a:lnSpc>
            </a:pPr>
            <a:r>
              <a:rPr lang="en-GB" sz="2000" dirty="0">
                <a:solidFill>
                  <a:srgbClr val="000000"/>
                </a:solidFill>
              </a:rPr>
              <a:t>CAAC provides the operational management through local offices and local farmers, with proven success records</a:t>
            </a:r>
          </a:p>
          <a:p>
            <a:pPr>
              <a:lnSpc>
                <a:spcPct val="100000"/>
              </a:lnSpc>
            </a:pPr>
            <a:endParaRPr lang="en-GB" sz="400" dirty="0">
              <a:solidFill>
                <a:srgbClr val="000000"/>
              </a:solidFill>
            </a:endParaRPr>
          </a:p>
          <a:p>
            <a:pPr>
              <a:lnSpc>
                <a:spcPct val="100000"/>
              </a:lnSpc>
            </a:pPr>
            <a:r>
              <a:rPr lang="en-GB" sz="2000" dirty="0">
                <a:solidFill>
                  <a:srgbClr val="000000"/>
                </a:solidFill>
              </a:rPr>
              <a:t>Payments to the TIST small groups are made as per the signed contract, </a:t>
            </a:r>
            <a:r>
              <a:rPr lang="en-US" sz="2000" dirty="0">
                <a:solidFill>
                  <a:srgbClr val="000000"/>
                </a:solidFill>
              </a:rPr>
              <a:t>often</a:t>
            </a:r>
            <a:r>
              <a:rPr lang="en-GB" sz="2000" dirty="0">
                <a:solidFill>
                  <a:srgbClr val="000000"/>
                </a:solidFill>
              </a:rPr>
              <a:t> using a mobile money transfer (e.g. mPESA)</a:t>
            </a:r>
          </a:p>
          <a:p>
            <a:pPr>
              <a:lnSpc>
                <a:spcPct val="100000"/>
              </a:lnSpc>
            </a:pPr>
            <a:endParaRPr lang="en-GB" sz="400" dirty="0">
              <a:solidFill>
                <a:srgbClr val="000000"/>
              </a:solidFill>
            </a:endParaRPr>
          </a:p>
          <a:p>
            <a:pPr>
              <a:lnSpc>
                <a:spcPct val="100000"/>
              </a:lnSpc>
            </a:pPr>
            <a:r>
              <a:rPr lang="en-GB" sz="2000" dirty="0"/>
              <a:t>Payment amount is based on quantified tree stock held by the group</a:t>
            </a:r>
            <a:r>
              <a:rPr lang="en-GB" sz="2000" dirty="0">
                <a:solidFill>
                  <a:srgbClr val="000000"/>
                </a:solidFill>
              </a:rPr>
              <a:t>. Each small group determines the group’s use of funds and/or disbursement to individual farmers</a:t>
            </a:r>
          </a:p>
        </p:txBody>
      </p:sp>
      <p:sp>
        <p:nvSpPr>
          <p:cNvPr id="4" name="Rectangle 3"/>
          <p:cNvSpPr/>
          <p:nvPr/>
        </p:nvSpPr>
        <p:spPr>
          <a:xfrm>
            <a:off x="11354363" y="6241534"/>
            <a:ext cx="392656" cy="338554"/>
          </a:xfrm>
          <a:prstGeom prst="rect">
            <a:avLst/>
          </a:prstGeom>
        </p:spPr>
        <p:txBody>
          <a:bodyPr wrap="none">
            <a:spAutoFit/>
          </a:bodyPr>
          <a:lstStyle/>
          <a:p>
            <a:fld id="{41E43B4A-7628-478F-BD81-93B0BA7BE246}" type="slidenum">
              <a:rPr lang="id-ID" sz="1600"/>
              <a:pPr/>
              <a:t>9</a:t>
            </a:fld>
            <a:endParaRPr lang="en-US" sz="1600" dirty="0"/>
          </a:p>
        </p:txBody>
      </p:sp>
    </p:spTree>
    <p:extLst>
      <p:ext uri="{BB962C8B-B14F-4D97-AF65-F5344CB8AC3E}">
        <p14:creationId xmlns:p14="http://schemas.microsoft.com/office/powerpoint/2010/main" val="6044564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
  <a:themeElements>
    <a:clrScheme name="Elegant green - white">
      <a:dk1>
        <a:srgbClr val="2B2B2D"/>
      </a:dk1>
      <a:lt1>
        <a:srgbClr val="FFFFFF"/>
      </a:lt1>
      <a:dk2>
        <a:srgbClr val="2B2B2D"/>
      </a:dk2>
      <a:lt2>
        <a:srgbClr val="5E5CA2"/>
      </a:lt2>
      <a:accent1>
        <a:srgbClr val="00A09D"/>
      </a:accent1>
      <a:accent2>
        <a:srgbClr val="0099A5"/>
      </a:accent2>
      <a:accent3>
        <a:srgbClr val="1891AB"/>
      </a:accent3>
      <a:accent4>
        <a:srgbClr val="2C85AE"/>
      </a:accent4>
      <a:accent5>
        <a:srgbClr val="4276AA"/>
      </a:accent5>
      <a:accent6>
        <a:srgbClr val="5268A5"/>
      </a:accent6>
      <a:hlink>
        <a:srgbClr val="7030A0"/>
      </a:hlink>
      <a:folHlink>
        <a:srgbClr val="00B0F0"/>
      </a:folHlink>
    </a:clrScheme>
    <a:fontScheme name="Custom 8">
      <a:majorFont>
        <a:latin typeface="Roboto Black"/>
        <a:ea typeface=""/>
        <a:cs typeface=""/>
      </a:majorFont>
      <a:minorFont>
        <a:latin typeface="Roboto Condensed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ontent">
  <a:themeElements>
    <a:clrScheme name="Elegant green - white">
      <a:dk1>
        <a:srgbClr val="2B2B2D"/>
      </a:dk1>
      <a:lt1>
        <a:srgbClr val="FFFFFF"/>
      </a:lt1>
      <a:dk2>
        <a:srgbClr val="2B2B2D"/>
      </a:dk2>
      <a:lt2>
        <a:srgbClr val="5E5CA2"/>
      </a:lt2>
      <a:accent1>
        <a:srgbClr val="00A09D"/>
      </a:accent1>
      <a:accent2>
        <a:srgbClr val="0099A5"/>
      </a:accent2>
      <a:accent3>
        <a:srgbClr val="1891AB"/>
      </a:accent3>
      <a:accent4>
        <a:srgbClr val="2C85AE"/>
      </a:accent4>
      <a:accent5>
        <a:srgbClr val="4276AA"/>
      </a:accent5>
      <a:accent6>
        <a:srgbClr val="5268A5"/>
      </a:accent6>
      <a:hlink>
        <a:srgbClr val="7030A0"/>
      </a:hlink>
      <a:folHlink>
        <a:srgbClr val="00B0F0"/>
      </a:folHlink>
    </a:clrScheme>
    <a:fontScheme name="Custom 8">
      <a:majorFont>
        <a:latin typeface="Roboto Black"/>
        <a:ea typeface=""/>
        <a:cs typeface=""/>
      </a:majorFont>
      <a:minorFont>
        <a:latin typeface="Roboto Condensed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4652</Words>
  <Application>Microsoft Office PowerPoint</Application>
  <PresentationFormat>Widescreen</PresentationFormat>
  <Paragraphs>400</Paragraphs>
  <Slides>26</Slides>
  <Notes>7</Notes>
  <HiddenSlides>0</HiddenSlides>
  <MMClips>0</MMClips>
  <ScaleCrop>false</ScaleCrop>
  <HeadingPairs>
    <vt:vector size="8" baseType="variant">
      <vt:variant>
        <vt:lpstr>Fonts Used</vt:lpstr>
      </vt:variant>
      <vt:variant>
        <vt:i4>11</vt:i4>
      </vt:variant>
      <vt:variant>
        <vt:lpstr>Theme</vt:lpstr>
      </vt:variant>
      <vt:variant>
        <vt:i4>3</vt:i4>
      </vt:variant>
      <vt:variant>
        <vt:lpstr>Embedded OLE Servers</vt:lpstr>
      </vt:variant>
      <vt:variant>
        <vt:i4>1</vt:i4>
      </vt:variant>
      <vt:variant>
        <vt:lpstr>Slide Titles</vt:lpstr>
      </vt:variant>
      <vt:variant>
        <vt:i4>26</vt:i4>
      </vt:variant>
    </vt:vector>
  </HeadingPairs>
  <TitlesOfParts>
    <vt:vector size="41" baseType="lpstr">
      <vt:lpstr>ＭＳ Ｐゴシック</vt:lpstr>
      <vt:lpstr>Arial</vt:lpstr>
      <vt:lpstr>Calibri</vt:lpstr>
      <vt:lpstr>Calibri Light</vt:lpstr>
      <vt:lpstr>Lato</vt:lpstr>
      <vt:lpstr>Open Sans Light</vt:lpstr>
      <vt:lpstr>Roboto Black</vt:lpstr>
      <vt:lpstr>Roboto Condensed Light</vt:lpstr>
      <vt:lpstr>Roboto Medium</vt:lpstr>
      <vt:lpstr>Roboto Thin</vt:lpstr>
      <vt:lpstr>Source Sans Pro Bold</vt:lpstr>
      <vt:lpstr>Office Theme</vt:lpstr>
      <vt:lpstr>Content</vt:lpstr>
      <vt:lpstr>1_Content</vt:lpstr>
      <vt:lpstr>Document</vt:lpstr>
      <vt:lpstr>TIST The International Small group Tree planting programme</vt:lpstr>
      <vt:lpstr>Responding effectively to the climate change challenge</vt:lpstr>
      <vt:lpstr>What does TIST do?</vt:lpstr>
      <vt:lpstr>TIST Values</vt:lpstr>
      <vt:lpstr>The small group tree planting programme</vt:lpstr>
      <vt:lpstr>Verifying the carbon reductions</vt:lpstr>
      <vt:lpstr>The value of carbon credits</vt:lpstr>
      <vt:lpstr>PowerPoint Presentation</vt:lpstr>
      <vt:lpstr>TIST governance</vt:lpstr>
      <vt:lpstr>TIST costs</vt:lpstr>
      <vt:lpstr>What is special about TIST?</vt:lpstr>
      <vt:lpstr>Expanding TIST – the proposition</vt:lpstr>
      <vt:lpstr>Expanding TIST – the business model</vt:lpstr>
      <vt:lpstr>Expansion of the TIST structure</vt:lpstr>
      <vt:lpstr>Funding the expansion</vt:lpstr>
      <vt:lpstr>Key risks and risk management</vt:lpstr>
      <vt:lpstr>Who and why to support TIST...</vt:lpstr>
      <vt:lpstr>Additional information 1</vt:lpstr>
      <vt:lpstr>Additional information 2</vt:lpstr>
      <vt:lpstr>Additional information 3</vt:lpstr>
      <vt:lpstr>Additional information 4</vt:lpstr>
      <vt:lpstr>Additional information 4</vt:lpstr>
      <vt:lpstr>Additional information 5</vt:lpstr>
      <vt:lpstr>Additional information 6</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Notes re TIST medium length presentation</dc:title>
  <dc:creator>Keith</dc:creator>
  <cp:lastModifiedBy>Katy Munday</cp:lastModifiedBy>
  <cp:revision>290</cp:revision>
  <dcterms:created xsi:type="dcterms:W3CDTF">2016-07-20T08:26:28Z</dcterms:created>
  <dcterms:modified xsi:type="dcterms:W3CDTF">2020-08-27T10:45:33Z</dcterms:modified>
</cp:coreProperties>
</file>