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10"/>
  </p:notesMasterIdLst>
  <p:handoutMasterIdLst>
    <p:handoutMasterId r:id="rId11"/>
  </p:handoutMasterIdLst>
  <p:sldIdLst>
    <p:sldId id="256" r:id="rId5"/>
    <p:sldId id="271" r:id="rId6"/>
    <p:sldId id="274" r:id="rId7"/>
    <p:sldId id="267" r:id="rId8"/>
    <p:sldId id="273" r:id="rId9"/>
  </p:sldIdLst>
  <p:sldSz cx="12192000" cy="6858000"/>
  <p:notesSz cx="6858000" cy="9144000"/>
  <p:defaultTextStyle>
    <a:defPPr rtl="0"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598" autoAdjust="0"/>
  </p:normalViewPr>
  <p:slideViewPr>
    <p:cSldViewPr snapToGrid="0" showGuides="1">
      <p:cViewPr>
        <p:scale>
          <a:sx n="91" d="100"/>
          <a:sy n="91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8DE3DD-BCE7-4C65-BBA3-0220FDCE3B3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B91B016-735B-47C7-B1AB-AD314B28AB7D}">
      <dgm:prSet phldrT="[Text]"/>
      <dgm:spPr/>
      <dgm:t>
        <a:bodyPr/>
        <a:lstStyle/>
        <a:p>
          <a:r>
            <a:rPr lang="en-GB" dirty="0"/>
            <a:t>Data collected over the past 4 years has evidenced that telemedicine is consistently efficient and cost effective for patients</a:t>
          </a:r>
        </a:p>
      </dgm:t>
    </dgm:pt>
    <dgm:pt modelId="{844410FA-1D89-4242-87C7-68B51AB360D2}" type="parTrans" cxnId="{AB7C816E-F38B-455C-8F73-993D8E5A0778}">
      <dgm:prSet/>
      <dgm:spPr/>
      <dgm:t>
        <a:bodyPr/>
        <a:lstStyle/>
        <a:p>
          <a:endParaRPr lang="en-GB"/>
        </a:p>
      </dgm:t>
    </dgm:pt>
    <dgm:pt modelId="{A313B1F7-4898-4CCC-8138-11A8690E0D9A}" type="sibTrans" cxnId="{AB7C816E-F38B-455C-8F73-993D8E5A0778}">
      <dgm:prSet/>
      <dgm:spPr/>
      <dgm:t>
        <a:bodyPr/>
        <a:lstStyle/>
        <a:p>
          <a:endParaRPr lang="en-GB"/>
        </a:p>
      </dgm:t>
    </dgm:pt>
    <dgm:pt modelId="{134094FB-7C1D-4D20-AEDE-B80514EFD3F7}">
      <dgm:prSet phldrT="[Text]"/>
      <dgm:spPr/>
      <dgm:t>
        <a:bodyPr/>
        <a:lstStyle/>
        <a:p>
          <a:r>
            <a:rPr lang="en-GB" b="0" i="0" dirty="0"/>
            <a:t>On-demand. Affordable. Trusted healthcare. Accessible 24/7</a:t>
          </a:r>
          <a:endParaRPr lang="en-GB" dirty="0"/>
        </a:p>
      </dgm:t>
    </dgm:pt>
    <dgm:pt modelId="{CAD2CB9B-21F9-40AA-A1AB-59DCFFA678D0}" type="parTrans" cxnId="{214638AB-92EB-41C5-A761-07DF77574614}">
      <dgm:prSet/>
      <dgm:spPr/>
      <dgm:t>
        <a:bodyPr/>
        <a:lstStyle/>
        <a:p>
          <a:endParaRPr lang="en-GB"/>
        </a:p>
      </dgm:t>
    </dgm:pt>
    <dgm:pt modelId="{C0C90F0C-FDD3-4730-ACF1-00F593FFCBB6}" type="sibTrans" cxnId="{214638AB-92EB-41C5-A761-07DF77574614}">
      <dgm:prSet/>
      <dgm:spPr/>
      <dgm:t>
        <a:bodyPr/>
        <a:lstStyle/>
        <a:p>
          <a:endParaRPr lang="en-GB"/>
        </a:p>
      </dgm:t>
    </dgm:pt>
    <dgm:pt modelId="{F99BAC43-CB8D-4DCD-B467-4948042B9CD5}">
      <dgm:prSet phldrT="[Text]"/>
      <dgm:spPr/>
      <dgm:t>
        <a:bodyPr/>
        <a:lstStyle/>
        <a:p>
          <a:r>
            <a:rPr lang="en-GB" dirty="0"/>
            <a:t>Able to deal with minor concerns immediately</a:t>
          </a:r>
        </a:p>
      </dgm:t>
    </dgm:pt>
    <dgm:pt modelId="{E8EE596B-CD40-4651-B9BB-75DC1B10D06F}" type="parTrans" cxnId="{6EDC7C13-9D98-4849-8D44-63E780246E94}">
      <dgm:prSet/>
      <dgm:spPr/>
      <dgm:t>
        <a:bodyPr/>
        <a:lstStyle/>
        <a:p>
          <a:endParaRPr lang="en-GB"/>
        </a:p>
      </dgm:t>
    </dgm:pt>
    <dgm:pt modelId="{E46D0F9B-F766-46E9-BF3A-B098D09330E6}" type="sibTrans" cxnId="{6EDC7C13-9D98-4849-8D44-63E780246E94}">
      <dgm:prSet/>
      <dgm:spPr/>
      <dgm:t>
        <a:bodyPr/>
        <a:lstStyle/>
        <a:p>
          <a:endParaRPr lang="en-GB"/>
        </a:p>
      </dgm:t>
    </dgm:pt>
    <dgm:pt modelId="{A686A2FC-2E30-4F34-B288-B1263F809987}">
      <dgm:prSet phldrT="[Text]"/>
      <dgm:spPr/>
      <dgm:t>
        <a:bodyPr/>
        <a:lstStyle/>
        <a:p>
          <a:r>
            <a:rPr lang="en-GB" b="0" i="0" dirty="0"/>
            <a:t>Medicines delivered direct to patient’s home </a:t>
          </a:r>
          <a:endParaRPr lang="en-GB" dirty="0"/>
        </a:p>
      </dgm:t>
    </dgm:pt>
    <dgm:pt modelId="{4B40231E-EE53-4DC4-886F-9F44EEF7A9E1}" type="parTrans" cxnId="{A6A54EF3-7A18-4C14-817A-402A816BEC42}">
      <dgm:prSet/>
      <dgm:spPr/>
      <dgm:t>
        <a:bodyPr/>
        <a:lstStyle/>
        <a:p>
          <a:endParaRPr lang="en-GB"/>
        </a:p>
      </dgm:t>
    </dgm:pt>
    <dgm:pt modelId="{2003022C-7BC4-4DF6-8AB4-5A4EC2D9F9B5}" type="sibTrans" cxnId="{A6A54EF3-7A18-4C14-817A-402A816BEC42}">
      <dgm:prSet/>
      <dgm:spPr/>
      <dgm:t>
        <a:bodyPr/>
        <a:lstStyle/>
        <a:p>
          <a:endParaRPr lang="en-GB"/>
        </a:p>
      </dgm:t>
    </dgm:pt>
    <dgm:pt modelId="{036B40E7-D184-48B8-A17C-6994A18FD72A}">
      <dgm:prSet phldrT="[Text]"/>
      <dgm:spPr/>
      <dgm:t>
        <a:bodyPr/>
        <a:lstStyle/>
        <a:p>
          <a:r>
            <a:rPr lang="en-GB" dirty="0"/>
            <a:t>Clear guidance for next steps</a:t>
          </a:r>
        </a:p>
      </dgm:t>
    </dgm:pt>
    <dgm:pt modelId="{DDA5E8AE-F0E3-4CB0-9764-FC8C34D45F50}" type="parTrans" cxnId="{55C45D48-A990-484D-9A99-CA9D45CD9A37}">
      <dgm:prSet/>
      <dgm:spPr/>
      <dgm:t>
        <a:bodyPr/>
        <a:lstStyle/>
        <a:p>
          <a:endParaRPr lang="en-GB"/>
        </a:p>
      </dgm:t>
    </dgm:pt>
    <dgm:pt modelId="{EE57EA8C-BA78-48CE-9A0B-E55F22067F23}" type="sibTrans" cxnId="{55C45D48-A990-484D-9A99-CA9D45CD9A37}">
      <dgm:prSet/>
      <dgm:spPr/>
      <dgm:t>
        <a:bodyPr/>
        <a:lstStyle/>
        <a:p>
          <a:endParaRPr lang="en-GB"/>
        </a:p>
      </dgm:t>
    </dgm:pt>
    <dgm:pt modelId="{A557D5FF-CE3A-4CEF-8073-37604A322E7E}">
      <dgm:prSet phldrT="[Text]"/>
      <dgm:spPr/>
      <dgm:t>
        <a:bodyPr/>
        <a:lstStyle/>
        <a:p>
          <a:r>
            <a:rPr lang="en-GB" dirty="0"/>
            <a:t>Meets immediate medical needs and preventative healthcare</a:t>
          </a:r>
        </a:p>
      </dgm:t>
    </dgm:pt>
    <dgm:pt modelId="{CA080B64-5AB8-4114-B77B-0B975C7E6C38}" type="parTrans" cxnId="{2CAAC4F1-40C8-439D-952A-B469CA3A7B32}">
      <dgm:prSet/>
      <dgm:spPr/>
      <dgm:t>
        <a:bodyPr/>
        <a:lstStyle/>
        <a:p>
          <a:endParaRPr lang="en-GB"/>
        </a:p>
      </dgm:t>
    </dgm:pt>
    <dgm:pt modelId="{B32E069A-807E-4F8C-A196-A0E50A394C22}" type="sibTrans" cxnId="{2CAAC4F1-40C8-439D-952A-B469CA3A7B32}">
      <dgm:prSet/>
      <dgm:spPr/>
      <dgm:t>
        <a:bodyPr/>
        <a:lstStyle/>
        <a:p>
          <a:endParaRPr lang="en-GB"/>
        </a:p>
      </dgm:t>
    </dgm:pt>
    <dgm:pt modelId="{AE8DC8B3-A0E4-4E96-8CB0-B24E15AB052B}">
      <dgm:prSet phldrT="[Text]"/>
      <dgm:spPr/>
      <dgm:t>
        <a:bodyPr/>
        <a:lstStyle/>
        <a:p>
          <a:endParaRPr lang="en-GB" dirty="0"/>
        </a:p>
      </dgm:t>
    </dgm:pt>
    <dgm:pt modelId="{2A58990E-A145-4654-9666-2894B78D01F7}" type="parTrans" cxnId="{7B828AD9-46A0-45C5-BF88-F82027DE3C5B}">
      <dgm:prSet/>
      <dgm:spPr/>
      <dgm:t>
        <a:bodyPr/>
        <a:lstStyle/>
        <a:p>
          <a:endParaRPr lang="en-GB"/>
        </a:p>
      </dgm:t>
    </dgm:pt>
    <dgm:pt modelId="{B8F8942E-32A9-4FD4-9B92-BC0BB88F2D53}" type="sibTrans" cxnId="{7B828AD9-46A0-45C5-BF88-F82027DE3C5B}">
      <dgm:prSet/>
      <dgm:spPr/>
      <dgm:t>
        <a:bodyPr/>
        <a:lstStyle/>
        <a:p>
          <a:endParaRPr lang="en-GB"/>
        </a:p>
      </dgm:t>
    </dgm:pt>
    <dgm:pt modelId="{CB0C404B-85F9-42D5-81AC-45A29BDAFBC4}" type="pres">
      <dgm:prSet presAssocID="{878DE3DD-BCE7-4C65-BBA3-0220FDCE3B39}" presName="composite" presStyleCnt="0">
        <dgm:presLayoutVars>
          <dgm:chMax val="1"/>
          <dgm:dir/>
          <dgm:resizeHandles val="exact"/>
        </dgm:presLayoutVars>
      </dgm:prSet>
      <dgm:spPr/>
    </dgm:pt>
    <dgm:pt modelId="{3BB756C3-5C6A-4F0A-A6FA-5695E57586D8}" type="pres">
      <dgm:prSet presAssocID="{878DE3DD-BCE7-4C65-BBA3-0220FDCE3B39}" presName="radial" presStyleCnt="0">
        <dgm:presLayoutVars>
          <dgm:animLvl val="ctr"/>
        </dgm:presLayoutVars>
      </dgm:prSet>
      <dgm:spPr/>
    </dgm:pt>
    <dgm:pt modelId="{00A3CF82-2EF8-4596-BCFF-B997EA2AFC5E}" type="pres">
      <dgm:prSet presAssocID="{5B91B016-735B-47C7-B1AB-AD314B28AB7D}" presName="centerShape" presStyleLbl="vennNode1" presStyleIdx="0" presStyleCnt="6"/>
      <dgm:spPr/>
    </dgm:pt>
    <dgm:pt modelId="{C85FCD4A-AB76-442C-8A4A-D67409FB42AB}" type="pres">
      <dgm:prSet presAssocID="{134094FB-7C1D-4D20-AEDE-B80514EFD3F7}" presName="node" presStyleLbl="vennNode1" presStyleIdx="1" presStyleCnt="6">
        <dgm:presLayoutVars>
          <dgm:bulletEnabled val="1"/>
        </dgm:presLayoutVars>
      </dgm:prSet>
      <dgm:spPr/>
    </dgm:pt>
    <dgm:pt modelId="{B095844D-5A6E-4215-A9C6-CBD7E036EF83}" type="pres">
      <dgm:prSet presAssocID="{F99BAC43-CB8D-4DCD-B467-4948042B9CD5}" presName="node" presStyleLbl="vennNode1" presStyleIdx="2" presStyleCnt="6">
        <dgm:presLayoutVars>
          <dgm:bulletEnabled val="1"/>
        </dgm:presLayoutVars>
      </dgm:prSet>
      <dgm:spPr/>
    </dgm:pt>
    <dgm:pt modelId="{5EC8698E-785C-45D4-8635-71589F81AFB0}" type="pres">
      <dgm:prSet presAssocID="{A686A2FC-2E30-4F34-B288-B1263F809987}" presName="node" presStyleLbl="vennNode1" presStyleIdx="3" presStyleCnt="6">
        <dgm:presLayoutVars>
          <dgm:bulletEnabled val="1"/>
        </dgm:presLayoutVars>
      </dgm:prSet>
      <dgm:spPr/>
    </dgm:pt>
    <dgm:pt modelId="{4A80FFDE-B652-4EF7-A4B0-8D9679286A92}" type="pres">
      <dgm:prSet presAssocID="{036B40E7-D184-48B8-A17C-6994A18FD72A}" presName="node" presStyleLbl="vennNode1" presStyleIdx="4" presStyleCnt="6">
        <dgm:presLayoutVars>
          <dgm:bulletEnabled val="1"/>
        </dgm:presLayoutVars>
      </dgm:prSet>
      <dgm:spPr/>
    </dgm:pt>
    <dgm:pt modelId="{8262A743-6130-4835-9414-3D9B2DF22043}" type="pres">
      <dgm:prSet presAssocID="{A557D5FF-CE3A-4CEF-8073-37604A322E7E}" presName="node" presStyleLbl="vennNode1" presStyleIdx="5" presStyleCnt="6">
        <dgm:presLayoutVars>
          <dgm:bulletEnabled val="1"/>
        </dgm:presLayoutVars>
      </dgm:prSet>
      <dgm:spPr/>
    </dgm:pt>
  </dgm:ptLst>
  <dgm:cxnLst>
    <dgm:cxn modelId="{6EDC7C13-9D98-4849-8D44-63E780246E94}" srcId="{5B91B016-735B-47C7-B1AB-AD314B28AB7D}" destId="{F99BAC43-CB8D-4DCD-B467-4948042B9CD5}" srcOrd="1" destOrd="0" parTransId="{E8EE596B-CD40-4651-B9BB-75DC1B10D06F}" sibTransId="{E46D0F9B-F766-46E9-BF3A-B098D09330E6}"/>
    <dgm:cxn modelId="{801E9C1A-77A9-4738-B1D5-B9A32CA9E0E3}" type="presOf" srcId="{F99BAC43-CB8D-4DCD-B467-4948042B9CD5}" destId="{B095844D-5A6E-4215-A9C6-CBD7E036EF83}" srcOrd="0" destOrd="0" presId="urn:microsoft.com/office/officeart/2005/8/layout/radial3"/>
    <dgm:cxn modelId="{A541A22C-2BD3-445D-A311-11ADCBF0AF3E}" type="presOf" srcId="{A686A2FC-2E30-4F34-B288-B1263F809987}" destId="{5EC8698E-785C-45D4-8635-71589F81AFB0}" srcOrd="0" destOrd="0" presId="urn:microsoft.com/office/officeart/2005/8/layout/radial3"/>
    <dgm:cxn modelId="{13F56636-8BAF-4E4C-879B-C50F4765C5D0}" type="presOf" srcId="{134094FB-7C1D-4D20-AEDE-B80514EFD3F7}" destId="{C85FCD4A-AB76-442C-8A4A-D67409FB42AB}" srcOrd="0" destOrd="0" presId="urn:microsoft.com/office/officeart/2005/8/layout/radial3"/>
    <dgm:cxn modelId="{55C45D48-A990-484D-9A99-CA9D45CD9A37}" srcId="{5B91B016-735B-47C7-B1AB-AD314B28AB7D}" destId="{036B40E7-D184-48B8-A17C-6994A18FD72A}" srcOrd="3" destOrd="0" parTransId="{DDA5E8AE-F0E3-4CB0-9764-FC8C34D45F50}" sibTransId="{EE57EA8C-BA78-48CE-9A0B-E55F22067F23}"/>
    <dgm:cxn modelId="{AB7C816E-F38B-455C-8F73-993D8E5A0778}" srcId="{878DE3DD-BCE7-4C65-BBA3-0220FDCE3B39}" destId="{5B91B016-735B-47C7-B1AB-AD314B28AB7D}" srcOrd="0" destOrd="0" parTransId="{844410FA-1D89-4242-87C7-68B51AB360D2}" sibTransId="{A313B1F7-4898-4CCC-8138-11A8690E0D9A}"/>
    <dgm:cxn modelId="{DAA30178-19D9-462E-AE35-3D9A1D5890FD}" type="presOf" srcId="{036B40E7-D184-48B8-A17C-6994A18FD72A}" destId="{4A80FFDE-B652-4EF7-A4B0-8D9679286A92}" srcOrd="0" destOrd="0" presId="urn:microsoft.com/office/officeart/2005/8/layout/radial3"/>
    <dgm:cxn modelId="{DD415380-673F-4164-897A-7CE13A99C626}" type="presOf" srcId="{A557D5FF-CE3A-4CEF-8073-37604A322E7E}" destId="{8262A743-6130-4835-9414-3D9B2DF22043}" srcOrd="0" destOrd="0" presId="urn:microsoft.com/office/officeart/2005/8/layout/radial3"/>
    <dgm:cxn modelId="{1046DA83-9174-40C8-94FD-7925BEE46190}" type="presOf" srcId="{5B91B016-735B-47C7-B1AB-AD314B28AB7D}" destId="{00A3CF82-2EF8-4596-BCFF-B997EA2AFC5E}" srcOrd="0" destOrd="0" presId="urn:microsoft.com/office/officeart/2005/8/layout/radial3"/>
    <dgm:cxn modelId="{214638AB-92EB-41C5-A761-07DF77574614}" srcId="{5B91B016-735B-47C7-B1AB-AD314B28AB7D}" destId="{134094FB-7C1D-4D20-AEDE-B80514EFD3F7}" srcOrd="0" destOrd="0" parTransId="{CAD2CB9B-21F9-40AA-A1AB-59DCFFA678D0}" sibTransId="{C0C90F0C-FDD3-4730-ACF1-00F593FFCBB6}"/>
    <dgm:cxn modelId="{29C570BA-FDE8-4489-9D1E-08D64CFC732D}" type="presOf" srcId="{878DE3DD-BCE7-4C65-BBA3-0220FDCE3B39}" destId="{CB0C404B-85F9-42D5-81AC-45A29BDAFBC4}" srcOrd="0" destOrd="0" presId="urn:microsoft.com/office/officeart/2005/8/layout/radial3"/>
    <dgm:cxn modelId="{7B828AD9-46A0-45C5-BF88-F82027DE3C5B}" srcId="{878DE3DD-BCE7-4C65-BBA3-0220FDCE3B39}" destId="{AE8DC8B3-A0E4-4E96-8CB0-B24E15AB052B}" srcOrd="1" destOrd="0" parTransId="{2A58990E-A145-4654-9666-2894B78D01F7}" sibTransId="{B8F8942E-32A9-4FD4-9B92-BC0BB88F2D53}"/>
    <dgm:cxn modelId="{2CAAC4F1-40C8-439D-952A-B469CA3A7B32}" srcId="{5B91B016-735B-47C7-B1AB-AD314B28AB7D}" destId="{A557D5FF-CE3A-4CEF-8073-37604A322E7E}" srcOrd="4" destOrd="0" parTransId="{CA080B64-5AB8-4114-B77B-0B975C7E6C38}" sibTransId="{B32E069A-807E-4F8C-A196-A0E50A394C22}"/>
    <dgm:cxn modelId="{A6A54EF3-7A18-4C14-817A-402A816BEC42}" srcId="{5B91B016-735B-47C7-B1AB-AD314B28AB7D}" destId="{A686A2FC-2E30-4F34-B288-B1263F809987}" srcOrd="2" destOrd="0" parTransId="{4B40231E-EE53-4DC4-886F-9F44EEF7A9E1}" sibTransId="{2003022C-7BC4-4DF6-8AB4-5A4EC2D9F9B5}"/>
    <dgm:cxn modelId="{4870C457-142B-4A76-9E67-E3877AFA2561}" type="presParOf" srcId="{CB0C404B-85F9-42D5-81AC-45A29BDAFBC4}" destId="{3BB756C3-5C6A-4F0A-A6FA-5695E57586D8}" srcOrd="0" destOrd="0" presId="urn:microsoft.com/office/officeart/2005/8/layout/radial3"/>
    <dgm:cxn modelId="{1B156982-D316-4EEA-A185-12044D011532}" type="presParOf" srcId="{3BB756C3-5C6A-4F0A-A6FA-5695E57586D8}" destId="{00A3CF82-2EF8-4596-BCFF-B997EA2AFC5E}" srcOrd="0" destOrd="0" presId="urn:microsoft.com/office/officeart/2005/8/layout/radial3"/>
    <dgm:cxn modelId="{59409C6E-B7EA-47D5-B81F-DF3596FFDABB}" type="presParOf" srcId="{3BB756C3-5C6A-4F0A-A6FA-5695E57586D8}" destId="{C85FCD4A-AB76-442C-8A4A-D67409FB42AB}" srcOrd="1" destOrd="0" presId="urn:microsoft.com/office/officeart/2005/8/layout/radial3"/>
    <dgm:cxn modelId="{00F3CDEA-5E92-463C-9827-8D652595D237}" type="presParOf" srcId="{3BB756C3-5C6A-4F0A-A6FA-5695E57586D8}" destId="{B095844D-5A6E-4215-A9C6-CBD7E036EF83}" srcOrd="2" destOrd="0" presId="urn:microsoft.com/office/officeart/2005/8/layout/radial3"/>
    <dgm:cxn modelId="{3F5899C2-96B8-4064-813C-8B746341A370}" type="presParOf" srcId="{3BB756C3-5C6A-4F0A-A6FA-5695E57586D8}" destId="{5EC8698E-785C-45D4-8635-71589F81AFB0}" srcOrd="3" destOrd="0" presId="urn:microsoft.com/office/officeart/2005/8/layout/radial3"/>
    <dgm:cxn modelId="{8E58CDE4-8F15-4BE9-BEA3-567B1CECE600}" type="presParOf" srcId="{3BB756C3-5C6A-4F0A-A6FA-5695E57586D8}" destId="{4A80FFDE-B652-4EF7-A4B0-8D9679286A92}" srcOrd="4" destOrd="0" presId="urn:microsoft.com/office/officeart/2005/8/layout/radial3"/>
    <dgm:cxn modelId="{B57FB533-0D84-4100-86B5-76DB10762823}" type="presParOf" srcId="{3BB756C3-5C6A-4F0A-A6FA-5695E57586D8}" destId="{8262A743-6130-4835-9414-3D9B2DF22043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BD0583-B270-4EB7-BBCC-D23CCF21769B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0"/>
      <dgm:spPr/>
    </dgm:pt>
    <dgm:pt modelId="{E716AC9F-6523-4799-8D38-6B368504BAB9}">
      <dgm:prSet phldrT="[Text]" phldr="1"/>
      <dgm:spPr/>
      <dgm:t>
        <a:bodyPr/>
        <a:lstStyle/>
        <a:p>
          <a:endParaRPr lang="en-GB"/>
        </a:p>
      </dgm:t>
    </dgm:pt>
    <dgm:pt modelId="{1C6CE7DD-3E10-4687-AB79-C03113A9CE16}" type="parTrans" cxnId="{E9123AB5-51CC-4C68-9531-87AEA692402F}">
      <dgm:prSet/>
      <dgm:spPr/>
      <dgm:t>
        <a:bodyPr/>
        <a:lstStyle/>
        <a:p>
          <a:endParaRPr lang="en-GB"/>
        </a:p>
      </dgm:t>
    </dgm:pt>
    <dgm:pt modelId="{91240E8D-E83E-4F42-9F48-3AEEE4E6C387}" type="sibTrans" cxnId="{E9123AB5-51CC-4C68-9531-87AEA692402F}">
      <dgm:prSet/>
      <dgm:spPr/>
      <dgm:t>
        <a:bodyPr/>
        <a:lstStyle/>
        <a:p>
          <a:endParaRPr lang="en-GB"/>
        </a:p>
      </dgm:t>
    </dgm:pt>
    <dgm:pt modelId="{A51B6C00-170F-49BB-A3DE-FEA41B78F6C2}">
      <dgm:prSet phldrT="[Text]" phldr="1"/>
      <dgm:spPr/>
      <dgm:t>
        <a:bodyPr/>
        <a:lstStyle/>
        <a:p>
          <a:endParaRPr lang="en-GB"/>
        </a:p>
      </dgm:t>
    </dgm:pt>
    <dgm:pt modelId="{3FB78C34-01B2-4248-ABA0-D8352177363A}" type="parTrans" cxnId="{52B9A48B-CBD1-4892-90D3-B05DBB7E766A}">
      <dgm:prSet/>
      <dgm:spPr/>
      <dgm:t>
        <a:bodyPr/>
        <a:lstStyle/>
        <a:p>
          <a:endParaRPr lang="en-GB"/>
        </a:p>
      </dgm:t>
    </dgm:pt>
    <dgm:pt modelId="{2E8DD888-9B22-47F2-8B22-EA69B40DBAF0}" type="sibTrans" cxnId="{52B9A48B-CBD1-4892-90D3-B05DBB7E766A}">
      <dgm:prSet/>
      <dgm:spPr/>
      <dgm:t>
        <a:bodyPr/>
        <a:lstStyle/>
        <a:p>
          <a:endParaRPr lang="en-GB"/>
        </a:p>
      </dgm:t>
    </dgm:pt>
    <dgm:pt modelId="{583A73BE-CE98-467A-8BDB-BE80EC096242}">
      <dgm:prSet phldrT="[Text]" phldr="1"/>
      <dgm:spPr/>
      <dgm:t>
        <a:bodyPr/>
        <a:lstStyle/>
        <a:p>
          <a:endParaRPr lang="en-GB"/>
        </a:p>
      </dgm:t>
    </dgm:pt>
    <dgm:pt modelId="{91B7501C-4461-4411-8B55-D4625CC152DD}" type="parTrans" cxnId="{0CC426C4-1F31-4A29-AA87-748F420747A1}">
      <dgm:prSet/>
      <dgm:spPr/>
      <dgm:t>
        <a:bodyPr/>
        <a:lstStyle/>
        <a:p>
          <a:endParaRPr lang="en-GB"/>
        </a:p>
      </dgm:t>
    </dgm:pt>
    <dgm:pt modelId="{667D0FA9-42DF-45D1-A58A-BE95D7206EC6}" type="sibTrans" cxnId="{0CC426C4-1F31-4A29-AA87-748F420747A1}">
      <dgm:prSet/>
      <dgm:spPr/>
      <dgm:t>
        <a:bodyPr/>
        <a:lstStyle/>
        <a:p>
          <a:endParaRPr lang="en-GB"/>
        </a:p>
      </dgm:t>
    </dgm:pt>
    <dgm:pt modelId="{10C9B2A6-C7D9-4AF3-8452-341DC1E1B571}" type="pres">
      <dgm:prSet presAssocID="{03BD0583-B270-4EB7-BBCC-D23CCF21769B}" presName="Name0" presStyleCnt="0">
        <dgm:presLayoutVars>
          <dgm:dir/>
          <dgm:resizeHandles val="exact"/>
        </dgm:presLayoutVars>
      </dgm:prSet>
      <dgm:spPr/>
    </dgm:pt>
    <dgm:pt modelId="{4D12B97E-6225-45F7-91D7-657D68AC4E75}" type="pres">
      <dgm:prSet presAssocID="{03BD0583-B270-4EB7-BBCC-D23CCF21769B}" presName="vNodes" presStyleCnt="0"/>
      <dgm:spPr/>
    </dgm:pt>
    <dgm:pt modelId="{EB832D5D-58F6-4335-8E75-B6919D150797}" type="pres">
      <dgm:prSet presAssocID="{E716AC9F-6523-4799-8D38-6B368504BAB9}" presName="node" presStyleLbl="node1" presStyleIdx="0" presStyleCnt="3">
        <dgm:presLayoutVars>
          <dgm:bulletEnabled val="1"/>
        </dgm:presLayoutVars>
      </dgm:prSet>
      <dgm:spPr/>
    </dgm:pt>
    <dgm:pt modelId="{D9F67CE7-E29E-487D-99A0-91AD49DF32AC}" type="pres">
      <dgm:prSet presAssocID="{91240E8D-E83E-4F42-9F48-3AEEE4E6C387}" presName="spacerT" presStyleCnt="0"/>
      <dgm:spPr/>
    </dgm:pt>
    <dgm:pt modelId="{F6C7C73E-9A4B-4124-8915-DD0CDC5F91B6}" type="pres">
      <dgm:prSet presAssocID="{91240E8D-E83E-4F42-9F48-3AEEE4E6C387}" presName="sibTrans" presStyleLbl="sibTrans2D1" presStyleIdx="0" presStyleCnt="2"/>
      <dgm:spPr/>
    </dgm:pt>
    <dgm:pt modelId="{33CF9F0C-4D9A-4567-BD41-59DEE97BBCE2}" type="pres">
      <dgm:prSet presAssocID="{91240E8D-E83E-4F42-9F48-3AEEE4E6C387}" presName="spacerB" presStyleCnt="0"/>
      <dgm:spPr/>
    </dgm:pt>
    <dgm:pt modelId="{52A34A5E-365F-46A7-996D-76F762E3CC98}" type="pres">
      <dgm:prSet presAssocID="{A51B6C00-170F-49BB-A3DE-FEA41B78F6C2}" presName="node" presStyleLbl="node1" presStyleIdx="1" presStyleCnt="3">
        <dgm:presLayoutVars>
          <dgm:bulletEnabled val="1"/>
        </dgm:presLayoutVars>
      </dgm:prSet>
      <dgm:spPr/>
    </dgm:pt>
    <dgm:pt modelId="{2F02DCD8-7E2D-44B8-81E3-D6FB18AC42C6}" type="pres">
      <dgm:prSet presAssocID="{03BD0583-B270-4EB7-BBCC-D23CCF21769B}" presName="sibTransLast" presStyleLbl="sibTrans2D1" presStyleIdx="1" presStyleCnt="2"/>
      <dgm:spPr/>
    </dgm:pt>
    <dgm:pt modelId="{66AB74A8-EEA4-4155-9414-94C6D5100A77}" type="pres">
      <dgm:prSet presAssocID="{03BD0583-B270-4EB7-BBCC-D23CCF21769B}" presName="connectorText" presStyleLbl="sibTrans2D1" presStyleIdx="1" presStyleCnt="2"/>
      <dgm:spPr/>
    </dgm:pt>
    <dgm:pt modelId="{6B36D450-7FF4-4326-B35B-00F0ACD00488}" type="pres">
      <dgm:prSet presAssocID="{03BD0583-B270-4EB7-BBCC-D23CCF21769B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06352639-F834-4C40-9808-2494505A2870}" type="presOf" srcId="{2E8DD888-9B22-47F2-8B22-EA69B40DBAF0}" destId="{66AB74A8-EEA4-4155-9414-94C6D5100A77}" srcOrd="1" destOrd="0" presId="urn:microsoft.com/office/officeart/2005/8/layout/equation2"/>
    <dgm:cxn modelId="{9958D63A-2F60-4011-97B0-1A92CE68BE79}" type="presOf" srcId="{E716AC9F-6523-4799-8D38-6B368504BAB9}" destId="{EB832D5D-58F6-4335-8E75-B6919D150797}" srcOrd="0" destOrd="0" presId="urn:microsoft.com/office/officeart/2005/8/layout/equation2"/>
    <dgm:cxn modelId="{E9D92B65-07BF-4230-AE4C-A804EDABF5B7}" type="presOf" srcId="{91240E8D-E83E-4F42-9F48-3AEEE4E6C387}" destId="{F6C7C73E-9A4B-4124-8915-DD0CDC5F91B6}" srcOrd="0" destOrd="0" presId="urn:microsoft.com/office/officeart/2005/8/layout/equation2"/>
    <dgm:cxn modelId="{FC2A9F72-98C3-429C-9DC7-07F7FFDFD772}" type="presOf" srcId="{A51B6C00-170F-49BB-A3DE-FEA41B78F6C2}" destId="{52A34A5E-365F-46A7-996D-76F762E3CC98}" srcOrd="0" destOrd="0" presId="urn:microsoft.com/office/officeart/2005/8/layout/equation2"/>
    <dgm:cxn modelId="{5CB5D080-60F1-4F2F-8747-D1D3133ACD84}" type="presOf" srcId="{583A73BE-CE98-467A-8BDB-BE80EC096242}" destId="{6B36D450-7FF4-4326-B35B-00F0ACD00488}" srcOrd="0" destOrd="0" presId="urn:microsoft.com/office/officeart/2005/8/layout/equation2"/>
    <dgm:cxn modelId="{52B9A48B-CBD1-4892-90D3-B05DBB7E766A}" srcId="{03BD0583-B270-4EB7-BBCC-D23CCF21769B}" destId="{A51B6C00-170F-49BB-A3DE-FEA41B78F6C2}" srcOrd="1" destOrd="0" parTransId="{3FB78C34-01B2-4248-ABA0-D8352177363A}" sibTransId="{2E8DD888-9B22-47F2-8B22-EA69B40DBAF0}"/>
    <dgm:cxn modelId="{E9123AB5-51CC-4C68-9531-87AEA692402F}" srcId="{03BD0583-B270-4EB7-BBCC-D23CCF21769B}" destId="{E716AC9F-6523-4799-8D38-6B368504BAB9}" srcOrd="0" destOrd="0" parTransId="{1C6CE7DD-3E10-4687-AB79-C03113A9CE16}" sibTransId="{91240E8D-E83E-4F42-9F48-3AEEE4E6C387}"/>
    <dgm:cxn modelId="{0CC426C4-1F31-4A29-AA87-748F420747A1}" srcId="{03BD0583-B270-4EB7-BBCC-D23CCF21769B}" destId="{583A73BE-CE98-467A-8BDB-BE80EC096242}" srcOrd="2" destOrd="0" parTransId="{91B7501C-4461-4411-8B55-D4625CC152DD}" sibTransId="{667D0FA9-42DF-45D1-A58A-BE95D7206EC6}"/>
    <dgm:cxn modelId="{3A68BEE1-4580-472F-B2CA-C9BBB96F0E7B}" type="presOf" srcId="{2E8DD888-9B22-47F2-8B22-EA69B40DBAF0}" destId="{2F02DCD8-7E2D-44B8-81E3-D6FB18AC42C6}" srcOrd="0" destOrd="0" presId="urn:microsoft.com/office/officeart/2005/8/layout/equation2"/>
    <dgm:cxn modelId="{C84896FB-7E58-4889-BCF3-B23F669FE942}" type="presOf" srcId="{03BD0583-B270-4EB7-BBCC-D23CCF21769B}" destId="{10C9B2A6-C7D9-4AF3-8452-341DC1E1B571}" srcOrd="0" destOrd="0" presId="urn:microsoft.com/office/officeart/2005/8/layout/equation2"/>
    <dgm:cxn modelId="{4FD636EB-D463-452A-863F-692BDC64DB3A}" type="presParOf" srcId="{10C9B2A6-C7D9-4AF3-8452-341DC1E1B571}" destId="{4D12B97E-6225-45F7-91D7-657D68AC4E75}" srcOrd="0" destOrd="0" presId="urn:microsoft.com/office/officeart/2005/8/layout/equation2"/>
    <dgm:cxn modelId="{BB8FB24F-B296-4C08-B533-BE8358E74884}" type="presParOf" srcId="{4D12B97E-6225-45F7-91D7-657D68AC4E75}" destId="{EB832D5D-58F6-4335-8E75-B6919D150797}" srcOrd="0" destOrd="0" presId="urn:microsoft.com/office/officeart/2005/8/layout/equation2"/>
    <dgm:cxn modelId="{99E77B71-2F3E-456C-9722-11724C3D4B9C}" type="presParOf" srcId="{4D12B97E-6225-45F7-91D7-657D68AC4E75}" destId="{D9F67CE7-E29E-487D-99A0-91AD49DF32AC}" srcOrd="1" destOrd="0" presId="urn:microsoft.com/office/officeart/2005/8/layout/equation2"/>
    <dgm:cxn modelId="{198960C1-D2AD-4665-BF79-7FBFAB8562E3}" type="presParOf" srcId="{4D12B97E-6225-45F7-91D7-657D68AC4E75}" destId="{F6C7C73E-9A4B-4124-8915-DD0CDC5F91B6}" srcOrd="2" destOrd="0" presId="urn:microsoft.com/office/officeart/2005/8/layout/equation2"/>
    <dgm:cxn modelId="{3FEAFC71-A747-4A50-8F8C-BF8CDBE709B0}" type="presParOf" srcId="{4D12B97E-6225-45F7-91D7-657D68AC4E75}" destId="{33CF9F0C-4D9A-4567-BD41-59DEE97BBCE2}" srcOrd="3" destOrd="0" presId="urn:microsoft.com/office/officeart/2005/8/layout/equation2"/>
    <dgm:cxn modelId="{F1AFC2E0-BD94-448D-94F1-E483E208F238}" type="presParOf" srcId="{4D12B97E-6225-45F7-91D7-657D68AC4E75}" destId="{52A34A5E-365F-46A7-996D-76F762E3CC98}" srcOrd="4" destOrd="0" presId="urn:microsoft.com/office/officeart/2005/8/layout/equation2"/>
    <dgm:cxn modelId="{593816B4-702B-466B-A55E-50EABC2C5B9B}" type="presParOf" srcId="{10C9B2A6-C7D9-4AF3-8452-341DC1E1B571}" destId="{2F02DCD8-7E2D-44B8-81E3-D6FB18AC42C6}" srcOrd="1" destOrd="0" presId="urn:microsoft.com/office/officeart/2005/8/layout/equation2"/>
    <dgm:cxn modelId="{8922B756-92F6-4997-A267-AF96EDDC24B0}" type="presParOf" srcId="{2F02DCD8-7E2D-44B8-81E3-D6FB18AC42C6}" destId="{66AB74A8-EEA4-4155-9414-94C6D5100A77}" srcOrd="0" destOrd="0" presId="urn:microsoft.com/office/officeart/2005/8/layout/equation2"/>
    <dgm:cxn modelId="{1557508D-8B17-4874-860A-28C0E1CC1BDA}" type="presParOf" srcId="{10C9B2A6-C7D9-4AF3-8452-341DC1E1B571}" destId="{6B36D450-7FF4-4326-B35B-00F0ACD0048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A3E40C-AD71-46D0-8C55-26F77C594F6D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D26B675-A197-4360-BF36-79355507710A}">
      <dgm:prSet phldrT="[Text]"/>
      <dgm:spPr/>
      <dgm:t>
        <a:bodyPr/>
        <a:lstStyle/>
        <a:p>
          <a:r>
            <a:rPr lang="en-GB" dirty="0"/>
            <a:t>better and quicker care for patients</a:t>
          </a:r>
        </a:p>
      </dgm:t>
    </dgm:pt>
    <dgm:pt modelId="{A41E3510-ABD3-4064-91F0-4F7719E3A671}" type="parTrans" cxnId="{1F5F02F1-AC1B-48EC-A69E-237FA9B45719}">
      <dgm:prSet/>
      <dgm:spPr/>
      <dgm:t>
        <a:bodyPr/>
        <a:lstStyle/>
        <a:p>
          <a:endParaRPr lang="en-GB"/>
        </a:p>
      </dgm:t>
    </dgm:pt>
    <dgm:pt modelId="{590380F7-4448-49A2-8783-57020E619638}" type="sibTrans" cxnId="{1F5F02F1-AC1B-48EC-A69E-237FA9B45719}">
      <dgm:prSet/>
      <dgm:spPr/>
      <dgm:t>
        <a:bodyPr/>
        <a:lstStyle/>
        <a:p>
          <a:endParaRPr lang="en-GB"/>
        </a:p>
      </dgm:t>
    </dgm:pt>
    <dgm:pt modelId="{7A197A7C-0809-4AA1-B087-3909689FEF9F}">
      <dgm:prSet phldrT="[Text]"/>
      <dgm:spPr/>
      <dgm:t>
        <a:bodyPr/>
        <a:lstStyle/>
        <a:p>
          <a:r>
            <a:rPr lang="en-GB" dirty="0"/>
            <a:t>reaches more patients</a:t>
          </a:r>
        </a:p>
      </dgm:t>
    </dgm:pt>
    <dgm:pt modelId="{F126A971-2BEA-4F94-8DF8-107088B6E998}" type="parTrans" cxnId="{D3DA12D0-5F33-477A-9066-960AA644C5B3}">
      <dgm:prSet/>
      <dgm:spPr/>
      <dgm:t>
        <a:bodyPr/>
        <a:lstStyle/>
        <a:p>
          <a:endParaRPr lang="en-GB"/>
        </a:p>
      </dgm:t>
    </dgm:pt>
    <dgm:pt modelId="{B26BE77E-C17B-492E-82D9-7C7A1D062822}" type="sibTrans" cxnId="{D3DA12D0-5F33-477A-9066-960AA644C5B3}">
      <dgm:prSet/>
      <dgm:spPr/>
      <dgm:t>
        <a:bodyPr/>
        <a:lstStyle/>
        <a:p>
          <a:endParaRPr lang="en-GB"/>
        </a:p>
      </dgm:t>
    </dgm:pt>
    <dgm:pt modelId="{F898FD9D-EB77-4251-B0AE-49C52EBA1635}">
      <dgm:prSet phldrT="[Text]"/>
      <dgm:spPr/>
      <dgm:t>
        <a:bodyPr/>
        <a:lstStyle/>
        <a:p>
          <a:r>
            <a:rPr lang="en-GB" dirty="0"/>
            <a:t>lowers cost per patient</a:t>
          </a:r>
        </a:p>
      </dgm:t>
    </dgm:pt>
    <dgm:pt modelId="{B5833A39-B57F-459E-A03B-7B78B3AF86D9}" type="parTrans" cxnId="{C5656C2A-802F-4006-B052-2CA27833C898}">
      <dgm:prSet/>
      <dgm:spPr/>
      <dgm:t>
        <a:bodyPr/>
        <a:lstStyle/>
        <a:p>
          <a:endParaRPr lang="en-GB"/>
        </a:p>
      </dgm:t>
    </dgm:pt>
    <dgm:pt modelId="{A36DE3BD-6755-46DC-8D27-9363A513A003}" type="sibTrans" cxnId="{C5656C2A-802F-4006-B052-2CA27833C898}">
      <dgm:prSet/>
      <dgm:spPr/>
      <dgm:t>
        <a:bodyPr/>
        <a:lstStyle/>
        <a:p>
          <a:endParaRPr lang="en-GB"/>
        </a:p>
      </dgm:t>
    </dgm:pt>
    <dgm:pt modelId="{28AFB43E-BF2B-43AA-9DB3-9822C079D1BC}">
      <dgm:prSet phldrT="[Text]"/>
      <dgm:spPr/>
      <dgm:t>
        <a:bodyPr/>
        <a:lstStyle/>
        <a:p>
          <a:r>
            <a:rPr lang="en-GB" dirty="0"/>
            <a:t>Telemedicine + Medical Centres           = </a:t>
          </a:r>
        </a:p>
        <a:p>
          <a:r>
            <a:rPr lang="en-GB" dirty="0"/>
            <a:t>Better Outcomes for Patients</a:t>
          </a:r>
        </a:p>
      </dgm:t>
    </dgm:pt>
    <dgm:pt modelId="{4904754B-3829-41D0-8A60-D346C3856763}" type="parTrans" cxnId="{8F4F3D63-180F-4BAC-B276-3990A2CA535B}">
      <dgm:prSet/>
      <dgm:spPr/>
      <dgm:t>
        <a:bodyPr/>
        <a:lstStyle/>
        <a:p>
          <a:endParaRPr lang="en-GB"/>
        </a:p>
      </dgm:t>
    </dgm:pt>
    <dgm:pt modelId="{357DCD19-9172-41A5-A42F-03220CAFC364}" type="sibTrans" cxnId="{8F4F3D63-180F-4BAC-B276-3990A2CA535B}">
      <dgm:prSet/>
      <dgm:spPr/>
      <dgm:t>
        <a:bodyPr/>
        <a:lstStyle/>
        <a:p>
          <a:endParaRPr lang="en-GB"/>
        </a:p>
      </dgm:t>
    </dgm:pt>
    <dgm:pt modelId="{0A2FECB7-9482-4020-A7C8-DEDB02ED7EB8}" type="pres">
      <dgm:prSet presAssocID="{BEA3E40C-AD71-46D0-8C55-26F77C594F6D}" presName="Name0" presStyleCnt="0">
        <dgm:presLayoutVars>
          <dgm:dir/>
          <dgm:resizeHandles val="exact"/>
        </dgm:presLayoutVars>
      </dgm:prSet>
      <dgm:spPr/>
    </dgm:pt>
    <dgm:pt modelId="{2EECBF9B-A28E-45BB-8456-87F565F15369}" type="pres">
      <dgm:prSet presAssocID="{BEA3E40C-AD71-46D0-8C55-26F77C594F6D}" presName="vNodes" presStyleCnt="0"/>
      <dgm:spPr/>
    </dgm:pt>
    <dgm:pt modelId="{A4C75E42-DC41-4907-80E9-2319BC11768F}" type="pres">
      <dgm:prSet presAssocID="{DD26B675-A197-4360-BF36-79355507710A}" presName="node" presStyleLbl="node1" presStyleIdx="0" presStyleCnt="4">
        <dgm:presLayoutVars>
          <dgm:bulletEnabled val="1"/>
        </dgm:presLayoutVars>
      </dgm:prSet>
      <dgm:spPr/>
    </dgm:pt>
    <dgm:pt modelId="{FEDEAE31-2FF4-4159-AE39-A7ACDE403748}" type="pres">
      <dgm:prSet presAssocID="{590380F7-4448-49A2-8783-57020E619638}" presName="spacerT" presStyleCnt="0"/>
      <dgm:spPr/>
    </dgm:pt>
    <dgm:pt modelId="{3A9EFBB5-CD23-45B5-AFF7-CF1E2004500E}" type="pres">
      <dgm:prSet presAssocID="{590380F7-4448-49A2-8783-57020E619638}" presName="sibTrans" presStyleLbl="sibTrans2D1" presStyleIdx="0" presStyleCnt="3"/>
      <dgm:spPr/>
    </dgm:pt>
    <dgm:pt modelId="{F355FAD6-2FAC-4C39-81E2-E8E4FA8E6C83}" type="pres">
      <dgm:prSet presAssocID="{590380F7-4448-49A2-8783-57020E619638}" presName="spacerB" presStyleCnt="0"/>
      <dgm:spPr/>
    </dgm:pt>
    <dgm:pt modelId="{8486CF04-7065-489B-90DA-B59766EA4A20}" type="pres">
      <dgm:prSet presAssocID="{7A197A7C-0809-4AA1-B087-3909689FEF9F}" presName="node" presStyleLbl="node1" presStyleIdx="1" presStyleCnt="4">
        <dgm:presLayoutVars>
          <dgm:bulletEnabled val="1"/>
        </dgm:presLayoutVars>
      </dgm:prSet>
      <dgm:spPr/>
    </dgm:pt>
    <dgm:pt modelId="{43E473B7-071E-4F19-B596-BBF6CE05F50B}" type="pres">
      <dgm:prSet presAssocID="{B26BE77E-C17B-492E-82D9-7C7A1D062822}" presName="spacerT" presStyleCnt="0"/>
      <dgm:spPr/>
    </dgm:pt>
    <dgm:pt modelId="{BC898B3E-9706-4733-AC6B-843F6215835E}" type="pres">
      <dgm:prSet presAssocID="{B26BE77E-C17B-492E-82D9-7C7A1D062822}" presName="sibTrans" presStyleLbl="sibTrans2D1" presStyleIdx="1" presStyleCnt="3"/>
      <dgm:spPr/>
    </dgm:pt>
    <dgm:pt modelId="{18AD8C0B-7853-449B-A36A-2CDCCE7C204B}" type="pres">
      <dgm:prSet presAssocID="{B26BE77E-C17B-492E-82D9-7C7A1D062822}" presName="spacerB" presStyleCnt="0"/>
      <dgm:spPr/>
    </dgm:pt>
    <dgm:pt modelId="{F24E0747-2100-4412-AAE7-52B2B8C2E424}" type="pres">
      <dgm:prSet presAssocID="{F898FD9D-EB77-4251-B0AE-49C52EBA1635}" presName="node" presStyleLbl="node1" presStyleIdx="2" presStyleCnt="4">
        <dgm:presLayoutVars>
          <dgm:bulletEnabled val="1"/>
        </dgm:presLayoutVars>
      </dgm:prSet>
      <dgm:spPr/>
    </dgm:pt>
    <dgm:pt modelId="{AB263EE8-57A3-404B-8EF3-657FFEA0B2B1}" type="pres">
      <dgm:prSet presAssocID="{BEA3E40C-AD71-46D0-8C55-26F77C594F6D}" presName="sibTransLast" presStyleLbl="sibTrans2D1" presStyleIdx="2" presStyleCnt="3"/>
      <dgm:spPr/>
    </dgm:pt>
    <dgm:pt modelId="{C8B6332D-F000-4D70-BB40-93CF6BB81780}" type="pres">
      <dgm:prSet presAssocID="{BEA3E40C-AD71-46D0-8C55-26F77C594F6D}" presName="connectorText" presStyleLbl="sibTrans2D1" presStyleIdx="2" presStyleCnt="3"/>
      <dgm:spPr/>
    </dgm:pt>
    <dgm:pt modelId="{411264C3-0B7A-48B5-8CE2-2AA7067E1672}" type="pres">
      <dgm:prSet presAssocID="{BEA3E40C-AD71-46D0-8C55-26F77C594F6D}" presName="lastNode" presStyleLbl="node1" presStyleIdx="3" presStyleCnt="4" custScaleX="202149" custScaleY="188523">
        <dgm:presLayoutVars>
          <dgm:bulletEnabled val="1"/>
        </dgm:presLayoutVars>
      </dgm:prSet>
      <dgm:spPr/>
    </dgm:pt>
  </dgm:ptLst>
  <dgm:cxnLst>
    <dgm:cxn modelId="{70062310-C521-4D00-A306-7BD0C40F9060}" type="presOf" srcId="{BEA3E40C-AD71-46D0-8C55-26F77C594F6D}" destId="{0A2FECB7-9482-4020-A7C8-DEDB02ED7EB8}" srcOrd="0" destOrd="0" presId="urn:microsoft.com/office/officeart/2005/8/layout/equation2"/>
    <dgm:cxn modelId="{F140A928-A1A3-4F80-AC83-F679E9237B61}" type="presOf" srcId="{A36DE3BD-6755-46DC-8D27-9363A513A003}" destId="{C8B6332D-F000-4D70-BB40-93CF6BB81780}" srcOrd="1" destOrd="0" presId="urn:microsoft.com/office/officeart/2005/8/layout/equation2"/>
    <dgm:cxn modelId="{C5656C2A-802F-4006-B052-2CA27833C898}" srcId="{BEA3E40C-AD71-46D0-8C55-26F77C594F6D}" destId="{F898FD9D-EB77-4251-B0AE-49C52EBA1635}" srcOrd="2" destOrd="0" parTransId="{B5833A39-B57F-459E-A03B-7B78B3AF86D9}" sibTransId="{A36DE3BD-6755-46DC-8D27-9363A513A003}"/>
    <dgm:cxn modelId="{8F4F3D63-180F-4BAC-B276-3990A2CA535B}" srcId="{BEA3E40C-AD71-46D0-8C55-26F77C594F6D}" destId="{28AFB43E-BF2B-43AA-9DB3-9822C079D1BC}" srcOrd="3" destOrd="0" parTransId="{4904754B-3829-41D0-8A60-D346C3856763}" sibTransId="{357DCD19-9172-41A5-A42F-03220CAFC364}"/>
    <dgm:cxn modelId="{CAC8064C-1842-43A3-B70C-C25C694DB7AC}" type="presOf" srcId="{590380F7-4448-49A2-8783-57020E619638}" destId="{3A9EFBB5-CD23-45B5-AFF7-CF1E2004500E}" srcOrd="0" destOrd="0" presId="urn:microsoft.com/office/officeart/2005/8/layout/equation2"/>
    <dgm:cxn modelId="{2002C37B-2106-479C-ADAC-69B0210A3EE1}" type="presOf" srcId="{A36DE3BD-6755-46DC-8D27-9363A513A003}" destId="{AB263EE8-57A3-404B-8EF3-657FFEA0B2B1}" srcOrd="0" destOrd="0" presId="urn:microsoft.com/office/officeart/2005/8/layout/equation2"/>
    <dgm:cxn modelId="{A4B4659A-F2C2-4FFC-BFCF-6898B1F4B5DF}" type="presOf" srcId="{B26BE77E-C17B-492E-82D9-7C7A1D062822}" destId="{BC898B3E-9706-4733-AC6B-843F6215835E}" srcOrd="0" destOrd="0" presId="urn:microsoft.com/office/officeart/2005/8/layout/equation2"/>
    <dgm:cxn modelId="{C629B0A6-6DC8-4184-BD83-29ABCD58ED61}" type="presOf" srcId="{28AFB43E-BF2B-43AA-9DB3-9822C079D1BC}" destId="{411264C3-0B7A-48B5-8CE2-2AA7067E1672}" srcOrd="0" destOrd="0" presId="urn:microsoft.com/office/officeart/2005/8/layout/equation2"/>
    <dgm:cxn modelId="{C3960AAB-EB5C-4921-8535-E9EC0F22CE20}" type="presOf" srcId="{7A197A7C-0809-4AA1-B087-3909689FEF9F}" destId="{8486CF04-7065-489B-90DA-B59766EA4A20}" srcOrd="0" destOrd="0" presId="urn:microsoft.com/office/officeart/2005/8/layout/equation2"/>
    <dgm:cxn modelId="{13FBA6AF-E20D-417C-98B3-6176069A3211}" type="presOf" srcId="{DD26B675-A197-4360-BF36-79355507710A}" destId="{A4C75E42-DC41-4907-80E9-2319BC11768F}" srcOrd="0" destOrd="0" presId="urn:microsoft.com/office/officeart/2005/8/layout/equation2"/>
    <dgm:cxn modelId="{660F46B3-28E9-446B-BE2D-D5D0693F61E3}" type="presOf" srcId="{F898FD9D-EB77-4251-B0AE-49C52EBA1635}" destId="{F24E0747-2100-4412-AAE7-52B2B8C2E424}" srcOrd="0" destOrd="0" presId="urn:microsoft.com/office/officeart/2005/8/layout/equation2"/>
    <dgm:cxn modelId="{D3DA12D0-5F33-477A-9066-960AA644C5B3}" srcId="{BEA3E40C-AD71-46D0-8C55-26F77C594F6D}" destId="{7A197A7C-0809-4AA1-B087-3909689FEF9F}" srcOrd="1" destOrd="0" parTransId="{F126A971-2BEA-4F94-8DF8-107088B6E998}" sibTransId="{B26BE77E-C17B-492E-82D9-7C7A1D062822}"/>
    <dgm:cxn modelId="{1F5F02F1-AC1B-48EC-A69E-237FA9B45719}" srcId="{BEA3E40C-AD71-46D0-8C55-26F77C594F6D}" destId="{DD26B675-A197-4360-BF36-79355507710A}" srcOrd="0" destOrd="0" parTransId="{A41E3510-ABD3-4064-91F0-4F7719E3A671}" sibTransId="{590380F7-4448-49A2-8783-57020E619638}"/>
    <dgm:cxn modelId="{6DDCDE7D-0887-469C-9910-3257317E91DC}" type="presParOf" srcId="{0A2FECB7-9482-4020-A7C8-DEDB02ED7EB8}" destId="{2EECBF9B-A28E-45BB-8456-87F565F15369}" srcOrd="0" destOrd="0" presId="urn:microsoft.com/office/officeart/2005/8/layout/equation2"/>
    <dgm:cxn modelId="{1A14655C-D37A-45C7-A12A-0995F5E9E166}" type="presParOf" srcId="{2EECBF9B-A28E-45BB-8456-87F565F15369}" destId="{A4C75E42-DC41-4907-80E9-2319BC11768F}" srcOrd="0" destOrd="0" presId="urn:microsoft.com/office/officeart/2005/8/layout/equation2"/>
    <dgm:cxn modelId="{87723CE3-EDB9-4533-B004-98D7F18F4D5E}" type="presParOf" srcId="{2EECBF9B-A28E-45BB-8456-87F565F15369}" destId="{FEDEAE31-2FF4-4159-AE39-A7ACDE403748}" srcOrd="1" destOrd="0" presId="urn:microsoft.com/office/officeart/2005/8/layout/equation2"/>
    <dgm:cxn modelId="{EF8D3E72-B685-4EEE-B991-EF471AD0F117}" type="presParOf" srcId="{2EECBF9B-A28E-45BB-8456-87F565F15369}" destId="{3A9EFBB5-CD23-45B5-AFF7-CF1E2004500E}" srcOrd="2" destOrd="0" presId="urn:microsoft.com/office/officeart/2005/8/layout/equation2"/>
    <dgm:cxn modelId="{7D94054F-8C14-474F-B0BC-58640F513345}" type="presParOf" srcId="{2EECBF9B-A28E-45BB-8456-87F565F15369}" destId="{F355FAD6-2FAC-4C39-81E2-E8E4FA8E6C83}" srcOrd="3" destOrd="0" presId="urn:microsoft.com/office/officeart/2005/8/layout/equation2"/>
    <dgm:cxn modelId="{C3DE686D-8766-46B9-8A11-9DD08B599A5C}" type="presParOf" srcId="{2EECBF9B-A28E-45BB-8456-87F565F15369}" destId="{8486CF04-7065-489B-90DA-B59766EA4A20}" srcOrd="4" destOrd="0" presId="urn:microsoft.com/office/officeart/2005/8/layout/equation2"/>
    <dgm:cxn modelId="{7F872578-16D9-4F1E-8591-99F741D9B712}" type="presParOf" srcId="{2EECBF9B-A28E-45BB-8456-87F565F15369}" destId="{43E473B7-071E-4F19-B596-BBF6CE05F50B}" srcOrd="5" destOrd="0" presId="urn:microsoft.com/office/officeart/2005/8/layout/equation2"/>
    <dgm:cxn modelId="{28A63641-E4AE-4E4D-832D-E02D48E2829C}" type="presParOf" srcId="{2EECBF9B-A28E-45BB-8456-87F565F15369}" destId="{BC898B3E-9706-4733-AC6B-843F6215835E}" srcOrd="6" destOrd="0" presId="urn:microsoft.com/office/officeart/2005/8/layout/equation2"/>
    <dgm:cxn modelId="{507C94AA-4ADA-4CB5-9391-B5B03AAAC27F}" type="presParOf" srcId="{2EECBF9B-A28E-45BB-8456-87F565F15369}" destId="{18AD8C0B-7853-449B-A36A-2CDCCE7C204B}" srcOrd="7" destOrd="0" presId="urn:microsoft.com/office/officeart/2005/8/layout/equation2"/>
    <dgm:cxn modelId="{1F1EE39E-2111-4A96-99CA-379DD6D736F0}" type="presParOf" srcId="{2EECBF9B-A28E-45BB-8456-87F565F15369}" destId="{F24E0747-2100-4412-AAE7-52B2B8C2E424}" srcOrd="8" destOrd="0" presId="urn:microsoft.com/office/officeart/2005/8/layout/equation2"/>
    <dgm:cxn modelId="{A900FFDC-E1BC-4F49-AD17-202F7DF4F4E2}" type="presParOf" srcId="{0A2FECB7-9482-4020-A7C8-DEDB02ED7EB8}" destId="{AB263EE8-57A3-404B-8EF3-657FFEA0B2B1}" srcOrd="1" destOrd="0" presId="urn:microsoft.com/office/officeart/2005/8/layout/equation2"/>
    <dgm:cxn modelId="{A74788F1-C204-4B54-BE70-D96266ACE040}" type="presParOf" srcId="{AB263EE8-57A3-404B-8EF3-657FFEA0B2B1}" destId="{C8B6332D-F000-4D70-BB40-93CF6BB81780}" srcOrd="0" destOrd="0" presId="urn:microsoft.com/office/officeart/2005/8/layout/equation2"/>
    <dgm:cxn modelId="{5527CE34-CFE3-410D-AA34-685FCFF2E7FE}" type="presParOf" srcId="{0A2FECB7-9482-4020-A7C8-DEDB02ED7EB8}" destId="{411264C3-0B7A-48B5-8CE2-2AA7067E167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C0B14E-AEA6-48D3-A387-ED4A3A3BF840}" type="doc">
      <dgm:prSet loTypeId="urn:microsoft.com/office/officeart/2016/7/layout/ChevronBlockProcess" loCatId="process" qsTypeId="urn:microsoft.com/office/officeart/2005/8/quickstyle/simple5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AACEAFD5-63CF-4AFC-B46F-BE086C5D447C}">
      <dgm:prSet phldrT="[Text]"/>
      <dgm:spPr/>
      <dgm:t>
        <a:bodyPr/>
        <a:lstStyle/>
        <a:p>
          <a:pPr rtl="0"/>
          <a:r>
            <a:rPr lang="en-GB" noProof="0" dirty="0"/>
            <a:t>2017</a:t>
          </a:r>
        </a:p>
      </dgm:t>
    </dgm:pt>
    <dgm:pt modelId="{7A0BD8EC-BB4A-4912-A54E-6F39B681264E}" type="parTrans" cxnId="{AE101ABC-7EA3-4444-A576-8AB15A371C84}">
      <dgm:prSet/>
      <dgm:spPr/>
      <dgm:t>
        <a:bodyPr/>
        <a:lstStyle/>
        <a:p>
          <a:pPr rtl="0"/>
          <a:endParaRPr lang="en-GB" noProof="0" dirty="0"/>
        </a:p>
      </dgm:t>
    </dgm:pt>
    <dgm:pt modelId="{7A8D4B4D-06E9-4958-810D-A6226B6AC588}" type="sibTrans" cxnId="{AE101ABC-7EA3-4444-A576-8AB15A371C84}">
      <dgm:prSet/>
      <dgm:spPr/>
      <dgm:t>
        <a:bodyPr/>
        <a:lstStyle/>
        <a:p>
          <a:pPr rtl="0"/>
          <a:endParaRPr lang="en-GB" noProof="0" dirty="0"/>
        </a:p>
      </dgm:t>
    </dgm:pt>
    <dgm:pt modelId="{349299C9-846E-4827-813A-349CCCE20782}">
      <dgm:prSet phldrT="[Text]" custT="1"/>
      <dgm:spPr/>
      <dgm:t>
        <a:bodyPr/>
        <a:lstStyle/>
        <a:p>
          <a:pPr rtl="0"/>
          <a:r>
            <a:rPr lang="en-GB" sz="2000" noProof="0" dirty="0"/>
            <a:t>Designed and installed Electronic Medical Record system collating data from all 20 medical centres</a:t>
          </a:r>
        </a:p>
      </dgm:t>
    </dgm:pt>
    <dgm:pt modelId="{AEA27547-B9ED-4994-BD27-04EC297EF367}" type="parTrans" cxnId="{0EFA3039-6828-403C-9445-4359BA6645E6}">
      <dgm:prSet/>
      <dgm:spPr/>
      <dgm:t>
        <a:bodyPr/>
        <a:lstStyle/>
        <a:p>
          <a:pPr rtl="0"/>
          <a:endParaRPr lang="en-GB" noProof="0" dirty="0"/>
        </a:p>
      </dgm:t>
    </dgm:pt>
    <dgm:pt modelId="{9D819F52-ACA0-4B08-8256-DF6BD8FA3A0B}" type="sibTrans" cxnId="{0EFA3039-6828-403C-9445-4359BA6645E6}">
      <dgm:prSet/>
      <dgm:spPr/>
      <dgm:t>
        <a:bodyPr/>
        <a:lstStyle/>
        <a:p>
          <a:pPr rtl="0"/>
          <a:endParaRPr lang="en-GB" noProof="0" dirty="0"/>
        </a:p>
      </dgm:t>
    </dgm:pt>
    <dgm:pt modelId="{D07AD3FD-84FF-467E-9693-752776549C61}">
      <dgm:prSet phldrT="[Text]" phldr="0"/>
      <dgm:spPr>
        <a:ln>
          <a:solidFill>
            <a:schemeClr val="accent1"/>
          </a:solidFill>
        </a:ln>
      </dgm:spPr>
      <dgm:t>
        <a:bodyPr/>
        <a:lstStyle/>
        <a:p>
          <a:pPr rtl="0"/>
          <a:r>
            <a:rPr lang="en-GB" noProof="0" dirty="0"/>
            <a:t>2019</a:t>
          </a:r>
        </a:p>
      </dgm:t>
    </dgm:pt>
    <dgm:pt modelId="{7B691773-F524-4FAD-A272-BDF0B0C4370A}" type="parTrans" cxnId="{55492768-9A5E-4F74-AC7C-959C5C24EFD3}">
      <dgm:prSet/>
      <dgm:spPr/>
      <dgm:t>
        <a:bodyPr/>
        <a:lstStyle/>
        <a:p>
          <a:pPr rtl="0"/>
          <a:endParaRPr lang="en-GB" noProof="0" dirty="0"/>
        </a:p>
      </dgm:t>
    </dgm:pt>
    <dgm:pt modelId="{A8C9B7A9-BC2A-4753-B7F0-F2E361D95520}" type="sibTrans" cxnId="{55492768-9A5E-4F74-AC7C-959C5C24EFD3}">
      <dgm:prSet/>
      <dgm:spPr/>
      <dgm:t>
        <a:bodyPr/>
        <a:lstStyle/>
        <a:p>
          <a:pPr rtl="0"/>
          <a:endParaRPr lang="en-GB" noProof="0" dirty="0"/>
        </a:p>
      </dgm:t>
    </dgm:pt>
    <dgm:pt modelId="{5D70EFF5-8B31-4A1F-AE44-51E4CF0013EB}">
      <dgm:prSet phldrT="[Text]" custT="1"/>
      <dgm:spPr/>
      <dgm:t>
        <a:bodyPr/>
        <a:lstStyle/>
        <a:p>
          <a:r>
            <a:rPr lang="en-GB" sz="2000" dirty="0"/>
            <a:t>Designed and installed Clinical Decision Support System guaranteeing consistent clinical delivery</a:t>
          </a:r>
        </a:p>
        <a:p>
          <a:endParaRPr lang="en-GB" sz="1200" noProof="0" dirty="0"/>
        </a:p>
      </dgm:t>
    </dgm:pt>
    <dgm:pt modelId="{96C720A0-FEEF-48D1-8DF6-ABA03C304822}" type="parTrans" cxnId="{E97FF64F-8020-497E-AE7D-2395DDA4560D}">
      <dgm:prSet/>
      <dgm:spPr/>
      <dgm:t>
        <a:bodyPr/>
        <a:lstStyle/>
        <a:p>
          <a:pPr rtl="0"/>
          <a:endParaRPr lang="en-GB" noProof="0" dirty="0"/>
        </a:p>
      </dgm:t>
    </dgm:pt>
    <dgm:pt modelId="{B6A59CDE-18AD-4553-B6C5-FF001A8E8510}" type="sibTrans" cxnId="{E97FF64F-8020-497E-AE7D-2395DDA4560D}">
      <dgm:prSet/>
      <dgm:spPr/>
      <dgm:t>
        <a:bodyPr/>
        <a:lstStyle/>
        <a:p>
          <a:pPr rtl="0"/>
          <a:endParaRPr lang="en-GB" noProof="0" dirty="0"/>
        </a:p>
      </dgm:t>
    </dgm:pt>
    <dgm:pt modelId="{D71FC021-6A65-44D1-95B9-0E6C89079866}">
      <dgm:prSet phldrT="[Text]" phldr="0"/>
      <dgm:spPr/>
      <dgm:t>
        <a:bodyPr/>
        <a:lstStyle/>
        <a:p>
          <a:pPr rtl="0"/>
          <a:r>
            <a:rPr lang="en-GB" noProof="0" dirty="0"/>
            <a:t>2021</a:t>
          </a:r>
        </a:p>
      </dgm:t>
    </dgm:pt>
    <dgm:pt modelId="{862AAE39-3AAD-40E3-BA20-90187BD73242}" type="parTrans" cxnId="{53239C96-427C-420B-95DC-546F3B30ED65}">
      <dgm:prSet/>
      <dgm:spPr/>
      <dgm:t>
        <a:bodyPr/>
        <a:lstStyle/>
        <a:p>
          <a:pPr rtl="0"/>
          <a:endParaRPr lang="en-GB" noProof="0" dirty="0"/>
        </a:p>
      </dgm:t>
    </dgm:pt>
    <dgm:pt modelId="{9B090D9D-470E-46E2-AABB-0368A52481AA}" type="sibTrans" cxnId="{53239C96-427C-420B-95DC-546F3B30ED65}">
      <dgm:prSet/>
      <dgm:spPr/>
      <dgm:t>
        <a:bodyPr/>
        <a:lstStyle/>
        <a:p>
          <a:pPr rtl="0"/>
          <a:endParaRPr lang="en-GB" noProof="0" dirty="0"/>
        </a:p>
      </dgm:t>
    </dgm:pt>
    <dgm:pt modelId="{4A6BB192-9983-4F48-BBC5-6E384EED7EC5}">
      <dgm:prSet phldrT="[Text]" custT="1"/>
      <dgm:spPr/>
      <dgm:t>
        <a:bodyPr/>
        <a:lstStyle/>
        <a:p>
          <a:pPr rtl="0"/>
          <a:r>
            <a:rPr lang="en-GB" sz="2000" dirty="0"/>
            <a:t>Integrated telemedicine as a core component of business model and patient pathway</a:t>
          </a:r>
        </a:p>
      </dgm:t>
    </dgm:pt>
    <dgm:pt modelId="{230A6E4A-6CED-4DC0-AEFE-6859FE07B658}" type="parTrans" cxnId="{E3115EEA-DE9C-4F06-B8B3-BEB263D5F2B1}">
      <dgm:prSet/>
      <dgm:spPr/>
      <dgm:t>
        <a:bodyPr/>
        <a:lstStyle/>
        <a:p>
          <a:pPr rtl="0"/>
          <a:endParaRPr lang="en-GB" noProof="0" dirty="0"/>
        </a:p>
      </dgm:t>
    </dgm:pt>
    <dgm:pt modelId="{0B568EC2-5D2A-4B00-8047-B7832F245B44}" type="sibTrans" cxnId="{E3115EEA-DE9C-4F06-B8B3-BEB263D5F2B1}">
      <dgm:prSet/>
      <dgm:spPr/>
      <dgm:t>
        <a:bodyPr/>
        <a:lstStyle/>
        <a:p>
          <a:pPr rtl="0"/>
          <a:endParaRPr lang="en-GB" noProof="0" dirty="0"/>
        </a:p>
      </dgm:t>
    </dgm:pt>
    <dgm:pt modelId="{74045C00-D6AB-40F4-A0EC-3849807FC88D}">
      <dgm:prSet phldrT="[Text]"/>
      <dgm:spPr/>
      <dgm:t>
        <a:bodyPr/>
        <a:lstStyle/>
        <a:p>
          <a:pPr rtl="0"/>
          <a:r>
            <a:rPr lang="en-GB" noProof="0" dirty="0"/>
            <a:t>2022</a:t>
          </a:r>
        </a:p>
      </dgm:t>
    </dgm:pt>
    <dgm:pt modelId="{A2CB37B5-FB6A-4368-A045-E1C65615D546}" type="parTrans" cxnId="{8EF80596-2994-4771-892F-2C4772D8D458}">
      <dgm:prSet/>
      <dgm:spPr/>
      <dgm:t>
        <a:bodyPr/>
        <a:lstStyle/>
        <a:p>
          <a:pPr rtl="0"/>
          <a:endParaRPr lang="en-GB" noProof="0" dirty="0"/>
        </a:p>
      </dgm:t>
    </dgm:pt>
    <dgm:pt modelId="{559D8C62-0929-418F-8097-53D2F0DBCF2B}" type="sibTrans" cxnId="{8EF80596-2994-4771-892F-2C4772D8D458}">
      <dgm:prSet/>
      <dgm:spPr/>
      <dgm:t>
        <a:bodyPr/>
        <a:lstStyle/>
        <a:p>
          <a:pPr rtl="0"/>
          <a:endParaRPr lang="en-GB" noProof="0" dirty="0"/>
        </a:p>
      </dgm:t>
    </dgm:pt>
    <dgm:pt modelId="{23A33862-4085-4A09-A14A-75AEDD37E72B}">
      <dgm:prSet phldrT="[Text]"/>
      <dgm:spPr/>
      <dgm:t>
        <a:bodyPr/>
        <a:lstStyle/>
        <a:p>
          <a:pPr rtl="0"/>
          <a:r>
            <a:rPr lang="en-GB" noProof="0" dirty="0"/>
            <a:t>2023</a:t>
          </a:r>
        </a:p>
      </dgm:t>
    </dgm:pt>
    <dgm:pt modelId="{A87FE2E2-B4D6-47F3-83D4-856209CC555E}" type="parTrans" cxnId="{A6BD7522-AA01-4096-98F0-44139441042F}">
      <dgm:prSet/>
      <dgm:spPr/>
      <dgm:t>
        <a:bodyPr/>
        <a:lstStyle/>
        <a:p>
          <a:pPr rtl="0"/>
          <a:endParaRPr lang="en-GB" noProof="0" dirty="0"/>
        </a:p>
      </dgm:t>
    </dgm:pt>
    <dgm:pt modelId="{2DC7D52A-6B36-4926-8DB7-F6C46779CA12}" type="sibTrans" cxnId="{A6BD7522-AA01-4096-98F0-44139441042F}">
      <dgm:prSet/>
      <dgm:spPr/>
      <dgm:t>
        <a:bodyPr/>
        <a:lstStyle/>
        <a:p>
          <a:pPr rtl="0"/>
          <a:endParaRPr lang="en-GB" noProof="0" dirty="0"/>
        </a:p>
      </dgm:t>
    </dgm:pt>
    <dgm:pt modelId="{A33AC9DF-9D67-4F4D-A6AB-100C00C98AF8}">
      <dgm:prSet custT="1"/>
      <dgm:spPr/>
      <dgm:t>
        <a:bodyPr/>
        <a:lstStyle/>
        <a:p>
          <a:r>
            <a:rPr lang="en-GB" sz="2000" dirty="0"/>
            <a:t>Scaled tech infrastructure of TM, fastest growing business sector, to provide seamless connectivity in remote areas</a:t>
          </a:r>
        </a:p>
      </dgm:t>
    </dgm:pt>
    <dgm:pt modelId="{29BCDA0D-F436-44F4-8DFA-55EF20DB0E85}" type="parTrans" cxnId="{09BA2A78-7FB0-4CA4-A38A-0FF776A9E878}">
      <dgm:prSet/>
      <dgm:spPr/>
      <dgm:t>
        <a:bodyPr/>
        <a:lstStyle/>
        <a:p>
          <a:endParaRPr lang="en-GB"/>
        </a:p>
      </dgm:t>
    </dgm:pt>
    <dgm:pt modelId="{D85ACD88-2ABF-4543-A484-F82561A443F6}" type="sibTrans" cxnId="{09BA2A78-7FB0-4CA4-A38A-0FF776A9E878}">
      <dgm:prSet/>
      <dgm:spPr/>
      <dgm:t>
        <a:bodyPr/>
        <a:lstStyle/>
        <a:p>
          <a:endParaRPr lang="en-GB"/>
        </a:p>
      </dgm:t>
    </dgm:pt>
    <dgm:pt modelId="{34210410-E24F-4A89-BF31-6D0832294A2A}">
      <dgm:prSet phldrT="[Text]" custT="1"/>
      <dgm:spPr/>
      <dgm:t>
        <a:bodyPr/>
        <a:lstStyle/>
        <a:p>
          <a:r>
            <a:rPr lang="en-GB" sz="2800" noProof="0" dirty="0"/>
            <a:t>2020</a:t>
          </a:r>
        </a:p>
      </dgm:t>
    </dgm:pt>
    <dgm:pt modelId="{9E4E10D9-FA94-4D66-93C7-E120F33341F1}" type="parTrans" cxnId="{D4AD3510-F091-4518-9AB3-A7ED51D32B4E}">
      <dgm:prSet/>
      <dgm:spPr/>
      <dgm:t>
        <a:bodyPr/>
        <a:lstStyle/>
        <a:p>
          <a:endParaRPr lang="en-GB"/>
        </a:p>
      </dgm:t>
    </dgm:pt>
    <dgm:pt modelId="{4A4BEDB1-8D10-4B46-A3D0-3A11424125DA}" type="sibTrans" cxnId="{D4AD3510-F091-4518-9AB3-A7ED51D32B4E}">
      <dgm:prSet/>
      <dgm:spPr/>
      <dgm:t>
        <a:bodyPr/>
        <a:lstStyle/>
        <a:p>
          <a:endParaRPr lang="en-GB"/>
        </a:p>
      </dgm:t>
    </dgm:pt>
    <dgm:pt modelId="{81E9475D-BB1E-4FDF-801F-39D60CCD733F}">
      <dgm:prSet custT="1"/>
      <dgm:spPr/>
      <dgm:t>
        <a:bodyPr/>
        <a:lstStyle/>
        <a:p>
          <a:r>
            <a:rPr lang="en-GB" sz="2000" dirty="0"/>
            <a:t>Initiated telemedicine outreach programme during covid-19 connecting healthcare professionals to patients</a:t>
          </a:r>
        </a:p>
      </dgm:t>
    </dgm:pt>
    <dgm:pt modelId="{BAE7A2E7-12EB-4759-9C3E-AB058700B70B}" type="parTrans" cxnId="{172D7872-4DA5-43DA-A073-2035A71F4B22}">
      <dgm:prSet/>
      <dgm:spPr/>
      <dgm:t>
        <a:bodyPr/>
        <a:lstStyle/>
        <a:p>
          <a:endParaRPr lang="en-GB"/>
        </a:p>
      </dgm:t>
    </dgm:pt>
    <dgm:pt modelId="{8DB5A479-BE5A-470A-8728-878289443075}" type="sibTrans" cxnId="{172D7872-4DA5-43DA-A073-2035A71F4B22}">
      <dgm:prSet/>
      <dgm:spPr/>
      <dgm:t>
        <a:bodyPr/>
        <a:lstStyle/>
        <a:p>
          <a:endParaRPr lang="en-GB"/>
        </a:p>
      </dgm:t>
    </dgm:pt>
    <dgm:pt modelId="{5FCA5084-E5A2-4A41-BB71-880DB455F914}">
      <dgm:prSet phldrT="[Text]" custT="1"/>
      <dgm:spPr/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en-GB" sz="1800" dirty="0"/>
            <a:t>Won awards from Health Tech Hub Africa AI for Health, and Gates Global Challenge. This funding will  further develop their hybrid model blending human qualities with instant, data-driven capabilities of AI</a:t>
          </a:r>
        </a:p>
      </dgm:t>
    </dgm:pt>
    <dgm:pt modelId="{C8167B8A-FC3A-49EC-A00F-41996D8F8391}" type="parTrans" cxnId="{4C2380BC-F8E9-4ADA-8544-AE9072EA1BEB}">
      <dgm:prSet/>
      <dgm:spPr/>
      <dgm:t>
        <a:bodyPr/>
        <a:lstStyle/>
        <a:p>
          <a:endParaRPr lang="en-GB"/>
        </a:p>
      </dgm:t>
    </dgm:pt>
    <dgm:pt modelId="{59D610AF-4B07-400F-9010-44B46B23497D}" type="sibTrans" cxnId="{4C2380BC-F8E9-4ADA-8544-AE9072EA1BEB}">
      <dgm:prSet/>
      <dgm:spPr/>
      <dgm:t>
        <a:bodyPr/>
        <a:lstStyle/>
        <a:p>
          <a:endParaRPr lang="en-GB"/>
        </a:p>
      </dgm:t>
    </dgm:pt>
    <dgm:pt modelId="{A017D895-C2FF-499F-BF7B-E39DC29925DC}" type="pres">
      <dgm:prSet presAssocID="{55C0B14E-AEA6-48D3-A387-ED4A3A3BF840}" presName="Name0" presStyleCnt="0">
        <dgm:presLayoutVars>
          <dgm:dir/>
          <dgm:animLvl val="lvl"/>
          <dgm:resizeHandles val="exact"/>
        </dgm:presLayoutVars>
      </dgm:prSet>
      <dgm:spPr/>
    </dgm:pt>
    <dgm:pt modelId="{25586576-81A7-4837-82BC-95D4293EC582}" type="pres">
      <dgm:prSet presAssocID="{AACEAFD5-63CF-4AFC-B46F-BE086C5D447C}" presName="composite" presStyleCnt="0"/>
      <dgm:spPr/>
    </dgm:pt>
    <dgm:pt modelId="{E0DC1298-903B-4641-943F-591DC582FAFB}" type="pres">
      <dgm:prSet presAssocID="{AACEAFD5-63CF-4AFC-B46F-BE086C5D447C}" presName="parTx" presStyleLbl="alignNode1" presStyleIdx="0" presStyleCnt="6">
        <dgm:presLayoutVars>
          <dgm:chMax val="0"/>
          <dgm:chPref val="0"/>
        </dgm:presLayoutVars>
      </dgm:prSet>
      <dgm:spPr/>
    </dgm:pt>
    <dgm:pt modelId="{DE9A0DB1-60EF-4476-ABB2-CC5946FC8EF8}" type="pres">
      <dgm:prSet presAssocID="{AACEAFD5-63CF-4AFC-B46F-BE086C5D447C}" presName="desTx" presStyleLbl="alignAccFollowNode1" presStyleIdx="0" presStyleCnt="6">
        <dgm:presLayoutVars/>
      </dgm:prSet>
      <dgm:spPr/>
    </dgm:pt>
    <dgm:pt modelId="{63701961-4AB3-4B00-9F51-5911AEA4C701}" type="pres">
      <dgm:prSet presAssocID="{7A8D4B4D-06E9-4958-810D-A6226B6AC588}" presName="space" presStyleCnt="0"/>
      <dgm:spPr/>
    </dgm:pt>
    <dgm:pt modelId="{3CA13AF2-1204-4443-B203-89CA8E278373}" type="pres">
      <dgm:prSet presAssocID="{D07AD3FD-84FF-467E-9693-752776549C61}" presName="composite" presStyleCnt="0"/>
      <dgm:spPr/>
    </dgm:pt>
    <dgm:pt modelId="{827FDDE5-D9DA-4D99-96D4-028653E2A1EB}" type="pres">
      <dgm:prSet presAssocID="{D07AD3FD-84FF-467E-9693-752776549C61}" presName="parTx" presStyleLbl="alignNode1" presStyleIdx="1" presStyleCnt="6">
        <dgm:presLayoutVars>
          <dgm:chMax val="0"/>
          <dgm:chPref val="0"/>
        </dgm:presLayoutVars>
      </dgm:prSet>
      <dgm:spPr/>
    </dgm:pt>
    <dgm:pt modelId="{91EF4A98-C3B9-4DD7-B857-56C6EB750C12}" type="pres">
      <dgm:prSet presAssocID="{D07AD3FD-84FF-467E-9693-752776549C61}" presName="desTx" presStyleLbl="alignAccFollowNode1" presStyleIdx="1" presStyleCnt="6">
        <dgm:presLayoutVars/>
      </dgm:prSet>
      <dgm:spPr/>
    </dgm:pt>
    <dgm:pt modelId="{6A57A5EC-6CB7-47CA-9345-31A448E2DB5F}" type="pres">
      <dgm:prSet presAssocID="{A8C9B7A9-BC2A-4753-B7F0-F2E361D95520}" presName="space" presStyleCnt="0"/>
      <dgm:spPr/>
    </dgm:pt>
    <dgm:pt modelId="{B8E0AF56-5A93-4A38-99CE-20BFFDDCE02A}" type="pres">
      <dgm:prSet presAssocID="{34210410-E24F-4A89-BF31-6D0832294A2A}" presName="composite" presStyleCnt="0"/>
      <dgm:spPr/>
    </dgm:pt>
    <dgm:pt modelId="{19660907-56E8-49F8-877A-E7ABA2FE40C2}" type="pres">
      <dgm:prSet presAssocID="{34210410-E24F-4A89-BF31-6D0832294A2A}" presName="parTx" presStyleLbl="alignNode1" presStyleIdx="2" presStyleCnt="6">
        <dgm:presLayoutVars>
          <dgm:chMax val="0"/>
          <dgm:chPref val="0"/>
        </dgm:presLayoutVars>
      </dgm:prSet>
      <dgm:spPr/>
    </dgm:pt>
    <dgm:pt modelId="{E19823D2-533C-4C56-B669-00BA4092F69E}" type="pres">
      <dgm:prSet presAssocID="{34210410-E24F-4A89-BF31-6D0832294A2A}" presName="desTx" presStyleLbl="alignAccFollowNode1" presStyleIdx="2" presStyleCnt="6">
        <dgm:presLayoutVars/>
      </dgm:prSet>
      <dgm:spPr/>
    </dgm:pt>
    <dgm:pt modelId="{58EE0913-1BCA-4B34-A910-394A48BE6AA1}" type="pres">
      <dgm:prSet presAssocID="{4A4BEDB1-8D10-4B46-A3D0-3A11424125DA}" presName="space" presStyleCnt="0"/>
      <dgm:spPr/>
    </dgm:pt>
    <dgm:pt modelId="{0CDF523C-43E8-4C90-B884-66501BFD5C6B}" type="pres">
      <dgm:prSet presAssocID="{D71FC021-6A65-44D1-95B9-0E6C89079866}" presName="composite" presStyleCnt="0"/>
      <dgm:spPr/>
    </dgm:pt>
    <dgm:pt modelId="{2F960D38-0670-4912-A8EB-D9FABB66056C}" type="pres">
      <dgm:prSet presAssocID="{D71FC021-6A65-44D1-95B9-0E6C89079866}" presName="parTx" presStyleLbl="alignNode1" presStyleIdx="3" presStyleCnt="6">
        <dgm:presLayoutVars>
          <dgm:chMax val="0"/>
          <dgm:chPref val="0"/>
        </dgm:presLayoutVars>
      </dgm:prSet>
      <dgm:spPr/>
    </dgm:pt>
    <dgm:pt modelId="{3EBE3378-B9DE-485C-A9F7-85927272BD65}" type="pres">
      <dgm:prSet presAssocID="{D71FC021-6A65-44D1-95B9-0E6C89079866}" presName="desTx" presStyleLbl="alignAccFollowNode1" presStyleIdx="3" presStyleCnt="6">
        <dgm:presLayoutVars/>
      </dgm:prSet>
      <dgm:spPr/>
    </dgm:pt>
    <dgm:pt modelId="{38D96B59-6BD9-435D-850B-C32C88C29EE6}" type="pres">
      <dgm:prSet presAssocID="{9B090D9D-470E-46E2-AABB-0368A52481AA}" presName="space" presStyleCnt="0"/>
      <dgm:spPr/>
    </dgm:pt>
    <dgm:pt modelId="{FBD0144E-5D6F-4D74-B4AA-45B520C37A09}" type="pres">
      <dgm:prSet presAssocID="{74045C00-D6AB-40F4-A0EC-3849807FC88D}" presName="composite" presStyleCnt="0"/>
      <dgm:spPr/>
    </dgm:pt>
    <dgm:pt modelId="{48A673C2-D51F-4912-BE3E-93C340E896FE}" type="pres">
      <dgm:prSet presAssocID="{74045C00-D6AB-40F4-A0EC-3849807FC88D}" presName="parTx" presStyleLbl="alignNode1" presStyleIdx="4" presStyleCnt="6">
        <dgm:presLayoutVars>
          <dgm:chMax val="0"/>
          <dgm:chPref val="0"/>
        </dgm:presLayoutVars>
      </dgm:prSet>
      <dgm:spPr/>
    </dgm:pt>
    <dgm:pt modelId="{9FC75A7E-321B-496B-8B9B-088785782778}" type="pres">
      <dgm:prSet presAssocID="{74045C00-D6AB-40F4-A0EC-3849807FC88D}" presName="desTx" presStyleLbl="alignAccFollowNode1" presStyleIdx="4" presStyleCnt="6">
        <dgm:presLayoutVars/>
      </dgm:prSet>
      <dgm:spPr/>
    </dgm:pt>
    <dgm:pt modelId="{719C5544-0880-4720-B74E-932A9D5E3195}" type="pres">
      <dgm:prSet presAssocID="{559D8C62-0929-418F-8097-53D2F0DBCF2B}" presName="space" presStyleCnt="0"/>
      <dgm:spPr/>
    </dgm:pt>
    <dgm:pt modelId="{E7A69892-05B5-48B5-A69B-B25FD57E1328}" type="pres">
      <dgm:prSet presAssocID="{23A33862-4085-4A09-A14A-75AEDD37E72B}" presName="composite" presStyleCnt="0"/>
      <dgm:spPr/>
    </dgm:pt>
    <dgm:pt modelId="{08EE98CA-2871-4478-8AF6-EDF0BA2A6875}" type="pres">
      <dgm:prSet presAssocID="{23A33862-4085-4A09-A14A-75AEDD37E72B}" presName="parTx" presStyleLbl="alignNode1" presStyleIdx="5" presStyleCnt="6">
        <dgm:presLayoutVars>
          <dgm:chMax val="0"/>
          <dgm:chPref val="0"/>
        </dgm:presLayoutVars>
      </dgm:prSet>
      <dgm:spPr/>
    </dgm:pt>
    <dgm:pt modelId="{02C38D27-4DDC-46C2-8B22-7BD39307A996}" type="pres">
      <dgm:prSet presAssocID="{23A33862-4085-4A09-A14A-75AEDD37E72B}" presName="desTx" presStyleLbl="alignAccFollowNode1" presStyleIdx="5" presStyleCnt="6">
        <dgm:presLayoutVars/>
      </dgm:prSet>
      <dgm:spPr/>
    </dgm:pt>
  </dgm:ptLst>
  <dgm:cxnLst>
    <dgm:cxn modelId="{F44FD10A-E1A2-419A-9592-E956E4B3BECD}" type="presOf" srcId="{5FCA5084-E5A2-4A41-BB71-880DB455F914}" destId="{02C38D27-4DDC-46C2-8B22-7BD39307A996}" srcOrd="0" destOrd="0" presId="urn:microsoft.com/office/officeart/2016/7/layout/ChevronBlockProcess"/>
    <dgm:cxn modelId="{D4AD3510-F091-4518-9AB3-A7ED51D32B4E}" srcId="{55C0B14E-AEA6-48D3-A387-ED4A3A3BF840}" destId="{34210410-E24F-4A89-BF31-6D0832294A2A}" srcOrd="2" destOrd="0" parTransId="{9E4E10D9-FA94-4D66-93C7-E120F33341F1}" sibTransId="{4A4BEDB1-8D10-4B46-A3D0-3A11424125DA}"/>
    <dgm:cxn modelId="{A6BD7522-AA01-4096-98F0-44139441042F}" srcId="{55C0B14E-AEA6-48D3-A387-ED4A3A3BF840}" destId="{23A33862-4085-4A09-A14A-75AEDD37E72B}" srcOrd="5" destOrd="0" parTransId="{A87FE2E2-B4D6-47F3-83D4-856209CC555E}" sibTransId="{2DC7D52A-6B36-4926-8DB7-F6C46779CA12}"/>
    <dgm:cxn modelId="{07B74F29-11A4-4FD4-9800-1CC0ECF0F365}" type="presOf" srcId="{55C0B14E-AEA6-48D3-A387-ED4A3A3BF840}" destId="{A017D895-C2FF-499F-BF7B-E39DC29925DC}" srcOrd="0" destOrd="0" presId="urn:microsoft.com/office/officeart/2016/7/layout/ChevronBlockProcess"/>
    <dgm:cxn modelId="{83D72231-6660-435A-9D68-16CB5B5241AC}" type="presOf" srcId="{D71FC021-6A65-44D1-95B9-0E6C89079866}" destId="{2F960D38-0670-4912-A8EB-D9FABB66056C}" srcOrd="0" destOrd="0" presId="urn:microsoft.com/office/officeart/2016/7/layout/ChevronBlockProcess"/>
    <dgm:cxn modelId="{3608BC38-5154-4081-824E-2A85695A0A26}" type="presOf" srcId="{D07AD3FD-84FF-467E-9693-752776549C61}" destId="{827FDDE5-D9DA-4D99-96D4-028653E2A1EB}" srcOrd="0" destOrd="0" presId="urn:microsoft.com/office/officeart/2016/7/layout/ChevronBlockProcess"/>
    <dgm:cxn modelId="{0EFA3039-6828-403C-9445-4359BA6645E6}" srcId="{AACEAFD5-63CF-4AFC-B46F-BE086C5D447C}" destId="{349299C9-846E-4827-813A-349CCCE20782}" srcOrd="0" destOrd="0" parTransId="{AEA27547-B9ED-4994-BD27-04EC297EF367}" sibTransId="{9D819F52-ACA0-4B08-8256-DF6BD8FA3A0B}"/>
    <dgm:cxn modelId="{55492768-9A5E-4F74-AC7C-959C5C24EFD3}" srcId="{55C0B14E-AEA6-48D3-A387-ED4A3A3BF840}" destId="{D07AD3FD-84FF-467E-9693-752776549C61}" srcOrd="1" destOrd="0" parTransId="{7B691773-F524-4FAD-A272-BDF0B0C4370A}" sibTransId="{A8C9B7A9-BC2A-4753-B7F0-F2E361D95520}"/>
    <dgm:cxn modelId="{C75D3B6A-FCAA-4703-BA06-39D9869CA4B8}" type="presOf" srcId="{4A6BB192-9983-4F48-BBC5-6E384EED7EC5}" destId="{3EBE3378-B9DE-485C-A9F7-85927272BD65}" srcOrd="0" destOrd="0" presId="urn:microsoft.com/office/officeart/2016/7/layout/ChevronBlockProcess"/>
    <dgm:cxn modelId="{62262C6E-902E-4E02-BB47-E5CFE234DF92}" type="presOf" srcId="{74045C00-D6AB-40F4-A0EC-3849807FC88D}" destId="{48A673C2-D51F-4912-BE3E-93C340E896FE}" srcOrd="0" destOrd="0" presId="urn:microsoft.com/office/officeart/2016/7/layout/ChevronBlockProcess"/>
    <dgm:cxn modelId="{E97FF64F-8020-497E-AE7D-2395DDA4560D}" srcId="{D07AD3FD-84FF-467E-9693-752776549C61}" destId="{5D70EFF5-8B31-4A1F-AE44-51E4CF0013EB}" srcOrd="0" destOrd="0" parTransId="{96C720A0-FEEF-48D1-8DF6-ABA03C304822}" sibTransId="{B6A59CDE-18AD-4553-B6C5-FF001A8E8510}"/>
    <dgm:cxn modelId="{172D7872-4DA5-43DA-A073-2035A71F4B22}" srcId="{34210410-E24F-4A89-BF31-6D0832294A2A}" destId="{81E9475D-BB1E-4FDF-801F-39D60CCD733F}" srcOrd="0" destOrd="0" parTransId="{BAE7A2E7-12EB-4759-9C3E-AB058700B70B}" sibTransId="{8DB5A479-BE5A-470A-8728-878289443075}"/>
    <dgm:cxn modelId="{09BA2A78-7FB0-4CA4-A38A-0FF776A9E878}" srcId="{74045C00-D6AB-40F4-A0EC-3849807FC88D}" destId="{A33AC9DF-9D67-4F4D-A6AB-100C00C98AF8}" srcOrd="0" destOrd="0" parTransId="{29BCDA0D-F436-44F4-8DFA-55EF20DB0E85}" sibTransId="{D85ACD88-2ABF-4543-A484-F82561A443F6}"/>
    <dgm:cxn modelId="{7EEB5A59-BF71-45C1-9156-20C0C504D2C4}" type="presOf" srcId="{A33AC9DF-9D67-4F4D-A6AB-100C00C98AF8}" destId="{9FC75A7E-321B-496B-8B9B-088785782778}" srcOrd="0" destOrd="0" presId="urn:microsoft.com/office/officeart/2016/7/layout/ChevronBlockProcess"/>
    <dgm:cxn modelId="{3313FC90-4365-45D2-BBA6-086BA2FEBDB8}" type="presOf" srcId="{23A33862-4085-4A09-A14A-75AEDD37E72B}" destId="{08EE98CA-2871-4478-8AF6-EDF0BA2A6875}" srcOrd="0" destOrd="0" presId="urn:microsoft.com/office/officeart/2016/7/layout/ChevronBlockProcess"/>
    <dgm:cxn modelId="{8EF80596-2994-4771-892F-2C4772D8D458}" srcId="{55C0B14E-AEA6-48D3-A387-ED4A3A3BF840}" destId="{74045C00-D6AB-40F4-A0EC-3849807FC88D}" srcOrd="4" destOrd="0" parTransId="{A2CB37B5-FB6A-4368-A045-E1C65615D546}" sibTransId="{559D8C62-0929-418F-8097-53D2F0DBCF2B}"/>
    <dgm:cxn modelId="{53239C96-427C-420B-95DC-546F3B30ED65}" srcId="{55C0B14E-AEA6-48D3-A387-ED4A3A3BF840}" destId="{D71FC021-6A65-44D1-95B9-0E6C89079866}" srcOrd="3" destOrd="0" parTransId="{862AAE39-3AAD-40E3-BA20-90187BD73242}" sibTransId="{9B090D9D-470E-46E2-AABB-0368A52481AA}"/>
    <dgm:cxn modelId="{F2591CAC-ADC6-4A3D-A6B3-C6D59BB808B1}" type="presOf" srcId="{5D70EFF5-8B31-4A1F-AE44-51E4CF0013EB}" destId="{91EF4A98-C3B9-4DD7-B857-56C6EB750C12}" srcOrd="0" destOrd="0" presId="urn:microsoft.com/office/officeart/2016/7/layout/ChevronBlockProcess"/>
    <dgm:cxn modelId="{FCDD97AF-9A11-4F29-B9C3-D4F3EE781A78}" type="presOf" srcId="{81E9475D-BB1E-4FDF-801F-39D60CCD733F}" destId="{E19823D2-533C-4C56-B669-00BA4092F69E}" srcOrd="0" destOrd="0" presId="urn:microsoft.com/office/officeart/2016/7/layout/ChevronBlockProcess"/>
    <dgm:cxn modelId="{395B13B2-D7E2-4AAE-9989-70BFB20BC55D}" type="presOf" srcId="{349299C9-846E-4827-813A-349CCCE20782}" destId="{DE9A0DB1-60EF-4476-ABB2-CC5946FC8EF8}" srcOrd="0" destOrd="0" presId="urn:microsoft.com/office/officeart/2016/7/layout/ChevronBlockProcess"/>
    <dgm:cxn modelId="{AE101ABC-7EA3-4444-A576-8AB15A371C84}" srcId="{55C0B14E-AEA6-48D3-A387-ED4A3A3BF840}" destId="{AACEAFD5-63CF-4AFC-B46F-BE086C5D447C}" srcOrd="0" destOrd="0" parTransId="{7A0BD8EC-BB4A-4912-A54E-6F39B681264E}" sibTransId="{7A8D4B4D-06E9-4958-810D-A6226B6AC588}"/>
    <dgm:cxn modelId="{4C2380BC-F8E9-4ADA-8544-AE9072EA1BEB}" srcId="{23A33862-4085-4A09-A14A-75AEDD37E72B}" destId="{5FCA5084-E5A2-4A41-BB71-880DB455F914}" srcOrd="0" destOrd="0" parTransId="{C8167B8A-FC3A-49EC-A00F-41996D8F8391}" sibTransId="{59D610AF-4B07-400F-9010-44B46B23497D}"/>
    <dgm:cxn modelId="{1A5B97BF-B392-4C87-8256-8E88F9E140D7}" type="presOf" srcId="{AACEAFD5-63CF-4AFC-B46F-BE086C5D447C}" destId="{E0DC1298-903B-4641-943F-591DC582FAFB}" srcOrd="0" destOrd="0" presId="urn:microsoft.com/office/officeart/2016/7/layout/ChevronBlockProcess"/>
    <dgm:cxn modelId="{E3115EEA-DE9C-4F06-B8B3-BEB263D5F2B1}" srcId="{D71FC021-6A65-44D1-95B9-0E6C89079866}" destId="{4A6BB192-9983-4F48-BBC5-6E384EED7EC5}" srcOrd="0" destOrd="0" parTransId="{230A6E4A-6CED-4DC0-AEFE-6859FE07B658}" sibTransId="{0B568EC2-5D2A-4B00-8047-B7832F245B44}"/>
    <dgm:cxn modelId="{01AC74FA-8FF4-47A5-8F77-6B396DDF38A0}" type="presOf" srcId="{34210410-E24F-4A89-BF31-6D0832294A2A}" destId="{19660907-56E8-49F8-877A-E7ABA2FE40C2}" srcOrd="0" destOrd="0" presId="urn:microsoft.com/office/officeart/2016/7/layout/ChevronBlockProcess"/>
    <dgm:cxn modelId="{B9C030B5-A93F-49E1-A14F-9E47067B3F45}" type="presParOf" srcId="{A017D895-C2FF-499F-BF7B-E39DC29925DC}" destId="{25586576-81A7-4837-82BC-95D4293EC582}" srcOrd="0" destOrd="0" presId="urn:microsoft.com/office/officeart/2016/7/layout/ChevronBlockProcess"/>
    <dgm:cxn modelId="{F0FF79E4-0CC3-4C77-89C1-94608BA56245}" type="presParOf" srcId="{25586576-81A7-4837-82BC-95D4293EC582}" destId="{E0DC1298-903B-4641-943F-591DC582FAFB}" srcOrd="0" destOrd="0" presId="urn:microsoft.com/office/officeart/2016/7/layout/ChevronBlockProcess"/>
    <dgm:cxn modelId="{FBF41B72-749B-40D4-87C4-25AC1DBF3DC2}" type="presParOf" srcId="{25586576-81A7-4837-82BC-95D4293EC582}" destId="{DE9A0DB1-60EF-4476-ABB2-CC5946FC8EF8}" srcOrd="1" destOrd="0" presId="urn:microsoft.com/office/officeart/2016/7/layout/ChevronBlockProcess"/>
    <dgm:cxn modelId="{D7F108A1-644E-4023-B9F5-F4C39964CFC2}" type="presParOf" srcId="{A017D895-C2FF-499F-BF7B-E39DC29925DC}" destId="{63701961-4AB3-4B00-9F51-5911AEA4C701}" srcOrd="1" destOrd="0" presId="urn:microsoft.com/office/officeart/2016/7/layout/ChevronBlockProcess"/>
    <dgm:cxn modelId="{786DF5D7-5C0B-4EB0-9E37-1D2FBD038A97}" type="presParOf" srcId="{A017D895-C2FF-499F-BF7B-E39DC29925DC}" destId="{3CA13AF2-1204-4443-B203-89CA8E278373}" srcOrd="2" destOrd="0" presId="urn:microsoft.com/office/officeart/2016/7/layout/ChevronBlockProcess"/>
    <dgm:cxn modelId="{8F1EBBC6-10DB-48EE-A585-6BF2FAAE3182}" type="presParOf" srcId="{3CA13AF2-1204-4443-B203-89CA8E278373}" destId="{827FDDE5-D9DA-4D99-96D4-028653E2A1EB}" srcOrd="0" destOrd="0" presId="urn:microsoft.com/office/officeart/2016/7/layout/ChevronBlockProcess"/>
    <dgm:cxn modelId="{EC5EEC72-8EC5-4AB7-9D35-D9A49900E9B0}" type="presParOf" srcId="{3CA13AF2-1204-4443-B203-89CA8E278373}" destId="{91EF4A98-C3B9-4DD7-B857-56C6EB750C12}" srcOrd="1" destOrd="0" presId="urn:microsoft.com/office/officeart/2016/7/layout/ChevronBlockProcess"/>
    <dgm:cxn modelId="{35A50A4A-6BD2-4E85-9903-FE70E3EF77C1}" type="presParOf" srcId="{A017D895-C2FF-499F-BF7B-E39DC29925DC}" destId="{6A57A5EC-6CB7-47CA-9345-31A448E2DB5F}" srcOrd="3" destOrd="0" presId="urn:microsoft.com/office/officeart/2016/7/layout/ChevronBlockProcess"/>
    <dgm:cxn modelId="{810A62B8-0168-4F1B-8E88-82CD2903DAC6}" type="presParOf" srcId="{A017D895-C2FF-499F-BF7B-E39DC29925DC}" destId="{B8E0AF56-5A93-4A38-99CE-20BFFDDCE02A}" srcOrd="4" destOrd="0" presId="urn:microsoft.com/office/officeart/2016/7/layout/ChevronBlockProcess"/>
    <dgm:cxn modelId="{D1CE9779-BC25-4FBD-AC1E-513AE7F2E312}" type="presParOf" srcId="{B8E0AF56-5A93-4A38-99CE-20BFFDDCE02A}" destId="{19660907-56E8-49F8-877A-E7ABA2FE40C2}" srcOrd="0" destOrd="0" presId="urn:microsoft.com/office/officeart/2016/7/layout/ChevronBlockProcess"/>
    <dgm:cxn modelId="{1918693B-C3AB-4FEF-9532-E94EEBD4856C}" type="presParOf" srcId="{B8E0AF56-5A93-4A38-99CE-20BFFDDCE02A}" destId="{E19823D2-533C-4C56-B669-00BA4092F69E}" srcOrd="1" destOrd="0" presId="urn:microsoft.com/office/officeart/2016/7/layout/ChevronBlockProcess"/>
    <dgm:cxn modelId="{C4E7A950-8F63-4C3F-A623-A8DD9811BC80}" type="presParOf" srcId="{A017D895-C2FF-499F-BF7B-E39DC29925DC}" destId="{58EE0913-1BCA-4B34-A910-394A48BE6AA1}" srcOrd="5" destOrd="0" presId="urn:microsoft.com/office/officeart/2016/7/layout/ChevronBlockProcess"/>
    <dgm:cxn modelId="{BE7BD829-3A0C-4E9F-9107-C3C7D59E37AD}" type="presParOf" srcId="{A017D895-C2FF-499F-BF7B-E39DC29925DC}" destId="{0CDF523C-43E8-4C90-B884-66501BFD5C6B}" srcOrd="6" destOrd="0" presId="urn:microsoft.com/office/officeart/2016/7/layout/ChevronBlockProcess"/>
    <dgm:cxn modelId="{990BF198-EEAC-41E0-936C-2A1D31887F5D}" type="presParOf" srcId="{0CDF523C-43E8-4C90-B884-66501BFD5C6B}" destId="{2F960D38-0670-4912-A8EB-D9FABB66056C}" srcOrd="0" destOrd="0" presId="urn:microsoft.com/office/officeart/2016/7/layout/ChevronBlockProcess"/>
    <dgm:cxn modelId="{E23BE7DC-1B0F-46EC-A13D-A1555526C9F8}" type="presParOf" srcId="{0CDF523C-43E8-4C90-B884-66501BFD5C6B}" destId="{3EBE3378-B9DE-485C-A9F7-85927272BD65}" srcOrd="1" destOrd="0" presId="urn:microsoft.com/office/officeart/2016/7/layout/ChevronBlockProcess"/>
    <dgm:cxn modelId="{564668F7-EBE7-4CC3-BFC1-9E13C6B0E99B}" type="presParOf" srcId="{A017D895-C2FF-499F-BF7B-E39DC29925DC}" destId="{38D96B59-6BD9-435D-850B-C32C88C29EE6}" srcOrd="7" destOrd="0" presId="urn:microsoft.com/office/officeart/2016/7/layout/ChevronBlockProcess"/>
    <dgm:cxn modelId="{0EAFEABC-FEC7-41BE-A285-409D335EF676}" type="presParOf" srcId="{A017D895-C2FF-499F-BF7B-E39DC29925DC}" destId="{FBD0144E-5D6F-4D74-B4AA-45B520C37A09}" srcOrd="8" destOrd="0" presId="urn:microsoft.com/office/officeart/2016/7/layout/ChevronBlockProcess"/>
    <dgm:cxn modelId="{CC331DD5-5B7D-4B20-8471-D2CD478BFD40}" type="presParOf" srcId="{FBD0144E-5D6F-4D74-B4AA-45B520C37A09}" destId="{48A673C2-D51F-4912-BE3E-93C340E896FE}" srcOrd="0" destOrd="0" presId="urn:microsoft.com/office/officeart/2016/7/layout/ChevronBlockProcess"/>
    <dgm:cxn modelId="{7886AF96-D3D5-47C0-A825-84EA83F8EB8D}" type="presParOf" srcId="{FBD0144E-5D6F-4D74-B4AA-45B520C37A09}" destId="{9FC75A7E-321B-496B-8B9B-088785782778}" srcOrd="1" destOrd="0" presId="urn:microsoft.com/office/officeart/2016/7/layout/ChevronBlockProcess"/>
    <dgm:cxn modelId="{DC39E01E-127B-4280-9698-B96EC97F9A96}" type="presParOf" srcId="{A017D895-C2FF-499F-BF7B-E39DC29925DC}" destId="{719C5544-0880-4720-B74E-932A9D5E3195}" srcOrd="9" destOrd="0" presId="urn:microsoft.com/office/officeart/2016/7/layout/ChevronBlockProcess"/>
    <dgm:cxn modelId="{39189012-01CD-49C9-80EA-8883C4E629F2}" type="presParOf" srcId="{A017D895-C2FF-499F-BF7B-E39DC29925DC}" destId="{E7A69892-05B5-48B5-A69B-B25FD57E1328}" srcOrd="10" destOrd="0" presId="urn:microsoft.com/office/officeart/2016/7/layout/ChevronBlockProcess"/>
    <dgm:cxn modelId="{4A5FD52F-AFFB-4EB8-B3EE-0BE77EBC8FE3}" type="presParOf" srcId="{E7A69892-05B5-48B5-A69B-B25FD57E1328}" destId="{08EE98CA-2871-4478-8AF6-EDF0BA2A6875}" srcOrd="0" destOrd="0" presId="urn:microsoft.com/office/officeart/2016/7/layout/ChevronBlockProcess"/>
    <dgm:cxn modelId="{221B81F9-2763-43D9-8884-66D0A0C8BECB}" type="presParOf" srcId="{E7A69892-05B5-48B5-A69B-B25FD57E1328}" destId="{02C38D27-4DDC-46C2-8B22-7BD39307A996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3CF82-2EF8-4596-BCFF-B997EA2AFC5E}">
      <dsp:nvSpPr>
        <dsp:cNvPr id="0" name=""/>
        <dsp:cNvSpPr/>
      </dsp:nvSpPr>
      <dsp:spPr>
        <a:xfrm>
          <a:off x="1752443" y="1272281"/>
          <a:ext cx="2949255" cy="294925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Data collected over the past 4 years has evidenced that telemedicine is consistently efficient and cost effective for patients</a:t>
          </a:r>
        </a:p>
      </dsp:txBody>
      <dsp:txXfrm>
        <a:off x="2184351" y="1704189"/>
        <a:ext cx="2085439" cy="2085439"/>
      </dsp:txXfrm>
    </dsp:sp>
    <dsp:sp modelId="{C85FCD4A-AB76-442C-8A4A-D67409FB42AB}">
      <dsp:nvSpPr>
        <dsp:cNvPr id="0" name=""/>
        <dsp:cNvSpPr/>
      </dsp:nvSpPr>
      <dsp:spPr>
        <a:xfrm>
          <a:off x="2489757" y="90991"/>
          <a:ext cx="1474627" cy="147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 dirty="0"/>
            <a:t>On-demand. Affordable. Trusted healthcare. Accessible 24/7</a:t>
          </a:r>
          <a:endParaRPr lang="en-GB" sz="1200" kern="1200" dirty="0"/>
        </a:p>
      </dsp:txBody>
      <dsp:txXfrm>
        <a:off x="2705711" y="306945"/>
        <a:ext cx="1042719" cy="1042719"/>
      </dsp:txXfrm>
    </dsp:sp>
    <dsp:sp modelId="{B095844D-5A6E-4215-A9C6-CBD7E036EF83}">
      <dsp:nvSpPr>
        <dsp:cNvPr id="0" name=""/>
        <dsp:cNvSpPr/>
      </dsp:nvSpPr>
      <dsp:spPr>
        <a:xfrm>
          <a:off x="4314458" y="1416714"/>
          <a:ext cx="1474627" cy="147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Able to deal with minor concerns immediately</a:t>
          </a:r>
        </a:p>
      </dsp:txBody>
      <dsp:txXfrm>
        <a:off x="4530412" y="1632668"/>
        <a:ext cx="1042719" cy="1042719"/>
      </dsp:txXfrm>
    </dsp:sp>
    <dsp:sp modelId="{5EC8698E-785C-45D4-8635-71589F81AFB0}">
      <dsp:nvSpPr>
        <dsp:cNvPr id="0" name=""/>
        <dsp:cNvSpPr/>
      </dsp:nvSpPr>
      <dsp:spPr>
        <a:xfrm>
          <a:off x="3617484" y="3561778"/>
          <a:ext cx="1474627" cy="147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0" i="0" kern="1200" dirty="0"/>
            <a:t>Medicines delivered direct to patient’s home </a:t>
          </a:r>
          <a:endParaRPr lang="en-GB" sz="1200" kern="1200" dirty="0"/>
        </a:p>
      </dsp:txBody>
      <dsp:txXfrm>
        <a:off x="3833438" y="3777732"/>
        <a:ext cx="1042719" cy="1042719"/>
      </dsp:txXfrm>
    </dsp:sp>
    <dsp:sp modelId="{4A80FFDE-B652-4EF7-A4B0-8D9679286A92}">
      <dsp:nvSpPr>
        <dsp:cNvPr id="0" name=""/>
        <dsp:cNvSpPr/>
      </dsp:nvSpPr>
      <dsp:spPr>
        <a:xfrm>
          <a:off x="1362030" y="3561778"/>
          <a:ext cx="1474627" cy="147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Clear guidance for next steps</a:t>
          </a:r>
        </a:p>
      </dsp:txBody>
      <dsp:txXfrm>
        <a:off x="1577984" y="3777732"/>
        <a:ext cx="1042719" cy="1042719"/>
      </dsp:txXfrm>
    </dsp:sp>
    <dsp:sp modelId="{8262A743-6130-4835-9414-3D9B2DF22043}">
      <dsp:nvSpPr>
        <dsp:cNvPr id="0" name=""/>
        <dsp:cNvSpPr/>
      </dsp:nvSpPr>
      <dsp:spPr>
        <a:xfrm>
          <a:off x="665056" y="1416714"/>
          <a:ext cx="1474627" cy="147462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Meets immediate medical needs and preventative healthcare</a:t>
          </a:r>
        </a:p>
      </dsp:txBody>
      <dsp:txXfrm>
        <a:off x="881010" y="1632668"/>
        <a:ext cx="1042719" cy="10427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32D5D-58F6-4335-8E75-B6919D150797}">
      <dsp:nvSpPr>
        <dsp:cNvPr id="0" name=""/>
        <dsp:cNvSpPr/>
      </dsp:nvSpPr>
      <dsp:spPr>
        <a:xfrm>
          <a:off x="2788" y="459739"/>
          <a:ext cx="989756" cy="98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147734" y="604685"/>
        <a:ext cx="699864" cy="699864"/>
      </dsp:txXfrm>
    </dsp:sp>
    <dsp:sp modelId="{F6C7C73E-9A4B-4124-8915-DD0CDC5F91B6}">
      <dsp:nvSpPr>
        <dsp:cNvPr id="0" name=""/>
        <dsp:cNvSpPr/>
      </dsp:nvSpPr>
      <dsp:spPr>
        <a:xfrm>
          <a:off x="210636" y="1529864"/>
          <a:ext cx="574058" cy="574058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000" kern="1200"/>
        </a:p>
      </dsp:txBody>
      <dsp:txXfrm>
        <a:off x="286727" y="1749384"/>
        <a:ext cx="421876" cy="135018"/>
      </dsp:txXfrm>
    </dsp:sp>
    <dsp:sp modelId="{52A34A5E-365F-46A7-996D-76F762E3CC98}">
      <dsp:nvSpPr>
        <dsp:cNvPr id="0" name=""/>
        <dsp:cNvSpPr/>
      </dsp:nvSpPr>
      <dsp:spPr>
        <a:xfrm>
          <a:off x="2788" y="2184291"/>
          <a:ext cx="989756" cy="9897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147734" y="2329237"/>
        <a:ext cx="699864" cy="699864"/>
      </dsp:txXfrm>
    </dsp:sp>
    <dsp:sp modelId="{2F02DCD8-7E2D-44B8-81E3-D6FB18AC42C6}">
      <dsp:nvSpPr>
        <dsp:cNvPr id="0" name=""/>
        <dsp:cNvSpPr/>
      </dsp:nvSpPr>
      <dsp:spPr>
        <a:xfrm>
          <a:off x="1141008" y="1632798"/>
          <a:ext cx="314742" cy="3681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1141008" y="1706436"/>
        <a:ext cx="220319" cy="220913"/>
      </dsp:txXfrm>
    </dsp:sp>
    <dsp:sp modelId="{6B36D450-7FF4-4326-B35B-00F0ACD00488}">
      <dsp:nvSpPr>
        <dsp:cNvPr id="0" name=""/>
        <dsp:cNvSpPr/>
      </dsp:nvSpPr>
      <dsp:spPr>
        <a:xfrm>
          <a:off x="1586398" y="827136"/>
          <a:ext cx="1979513" cy="19795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100" kern="1200"/>
        </a:p>
      </dsp:txBody>
      <dsp:txXfrm>
        <a:off x="1876291" y="1117029"/>
        <a:ext cx="1399727" cy="1399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75E42-DC41-4907-80E9-2319BC11768F}">
      <dsp:nvSpPr>
        <dsp:cNvPr id="0" name=""/>
        <dsp:cNvSpPr/>
      </dsp:nvSpPr>
      <dsp:spPr>
        <a:xfrm>
          <a:off x="4257" y="253"/>
          <a:ext cx="1275697" cy="127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better and quicker care for patients</a:t>
          </a:r>
        </a:p>
      </dsp:txBody>
      <dsp:txXfrm>
        <a:off x="191079" y="187075"/>
        <a:ext cx="902053" cy="902053"/>
      </dsp:txXfrm>
    </dsp:sp>
    <dsp:sp modelId="{3A9EFBB5-CD23-45B5-AFF7-CF1E2004500E}">
      <dsp:nvSpPr>
        <dsp:cNvPr id="0" name=""/>
        <dsp:cNvSpPr/>
      </dsp:nvSpPr>
      <dsp:spPr>
        <a:xfrm>
          <a:off x="272154" y="1379538"/>
          <a:ext cx="739904" cy="7399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70228" y="1662477"/>
        <a:ext cx="543756" cy="174026"/>
      </dsp:txXfrm>
    </dsp:sp>
    <dsp:sp modelId="{8486CF04-7065-489B-90DA-B59766EA4A20}">
      <dsp:nvSpPr>
        <dsp:cNvPr id="0" name=""/>
        <dsp:cNvSpPr/>
      </dsp:nvSpPr>
      <dsp:spPr>
        <a:xfrm>
          <a:off x="4257" y="2223029"/>
          <a:ext cx="1275697" cy="127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reaches more patients</a:t>
          </a:r>
        </a:p>
      </dsp:txBody>
      <dsp:txXfrm>
        <a:off x="191079" y="2409851"/>
        <a:ext cx="902053" cy="902053"/>
      </dsp:txXfrm>
    </dsp:sp>
    <dsp:sp modelId="{BC898B3E-9706-4733-AC6B-843F6215835E}">
      <dsp:nvSpPr>
        <dsp:cNvPr id="0" name=""/>
        <dsp:cNvSpPr/>
      </dsp:nvSpPr>
      <dsp:spPr>
        <a:xfrm>
          <a:off x="272154" y="3602314"/>
          <a:ext cx="739904" cy="739904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370228" y="3885253"/>
        <a:ext cx="543756" cy="174026"/>
      </dsp:txXfrm>
    </dsp:sp>
    <dsp:sp modelId="{F24E0747-2100-4412-AAE7-52B2B8C2E424}">
      <dsp:nvSpPr>
        <dsp:cNvPr id="0" name=""/>
        <dsp:cNvSpPr/>
      </dsp:nvSpPr>
      <dsp:spPr>
        <a:xfrm>
          <a:off x="4257" y="4445805"/>
          <a:ext cx="1275697" cy="12756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lowers cost per patient</a:t>
          </a:r>
        </a:p>
      </dsp:txBody>
      <dsp:txXfrm>
        <a:off x="191079" y="4632627"/>
        <a:ext cx="902053" cy="902053"/>
      </dsp:txXfrm>
    </dsp:sp>
    <dsp:sp modelId="{AB263EE8-57A3-404B-8EF3-657FFEA0B2B1}">
      <dsp:nvSpPr>
        <dsp:cNvPr id="0" name=""/>
        <dsp:cNvSpPr/>
      </dsp:nvSpPr>
      <dsp:spPr>
        <a:xfrm>
          <a:off x="1471310" y="2623598"/>
          <a:ext cx="405671" cy="474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1471310" y="2718510"/>
        <a:ext cx="283970" cy="284735"/>
      </dsp:txXfrm>
    </dsp:sp>
    <dsp:sp modelId="{411264C3-0B7A-48B5-8CE2-2AA7067E1672}">
      <dsp:nvSpPr>
        <dsp:cNvPr id="0" name=""/>
        <dsp:cNvSpPr/>
      </dsp:nvSpPr>
      <dsp:spPr>
        <a:xfrm>
          <a:off x="2045374" y="455894"/>
          <a:ext cx="5157620" cy="48099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Telemedicine + Medical Centres           = </a:t>
          </a:r>
        </a:p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900" kern="1200" dirty="0"/>
            <a:t>Better Outcomes for Patients</a:t>
          </a:r>
        </a:p>
      </dsp:txBody>
      <dsp:txXfrm>
        <a:off x="2800690" y="1160297"/>
        <a:ext cx="3646988" cy="34011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DC1298-903B-4641-943F-591DC582FAFB}">
      <dsp:nvSpPr>
        <dsp:cNvPr id="0" name=""/>
        <dsp:cNvSpPr/>
      </dsp:nvSpPr>
      <dsp:spPr>
        <a:xfrm>
          <a:off x="11303" y="125171"/>
          <a:ext cx="1880413" cy="56412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654" tIns="69654" rIns="69654" bIns="6965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/>
            <a:t>2017</a:t>
          </a:r>
        </a:p>
      </dsp:txBody>
      <dsp:txXfrm>
        <a:off x="180540" y="125171"/>
        <a:ext cx="1541939" cy="564123"/>
      </dsp:txXfrm>
    </dsp:sp>
    <dsp:sp modelId="{DE9A0DB1-60EF-4476-ABB2-CC5946FC8EF8}">
      <dsp:nvSpPr>
        <dsp:cNvPr id="0" name=""/>
        <dsp:cNvSpPr/>
      </dsp:nvSpPr>
      <dsp:spPr>
        <a:xfrm>
          <a:off x="11303" y="689295"/>
          <a:ext cx="1711175" cy="4255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221" tIns="135221" rIns="135221" bIns="270442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Designed and installed Electronic Medical Record system collating data from all 20 medical centres</a:t>
          </a:r>
        </a:p>
      </dsp:txBody>
      <dsp:txXfrm>
        <a:off x="11303" y="689295"/>
        <a:ext cx="1711175" cy="4255499"/>
      </dsp:txXfrm>
    </dsp:sp>
    <dsp:sp modelId="{827FDDE5-D9DA-4D99-96D4-028653E2A1EB}">
      <dsp:nvSpPr>
        <dsp:cNvPr id="0" name=""/>
        <dsp:cNvSpPr/>
      </dsp:nvSpPr>
      <dsp:spPr>
        <a:xfrm>
          <a:off x="1836622" y="125171"/>
          <a:ext cx="1880413" cy="56412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/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654" tIns="69654" rIns="69654" bIns="6965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/>
            <a:t>2019</a:t>
          </a:r>
        </a:p>
      </dsp:txBody>
      <dsp:txXfrm>
        <a:off x="2005859" y="125171"/>
        <a:ext cx="1541939" cy="564123"/>
      </dsp:txXfrm>
    </dsp:sp>
    <dsp:sp modelId="{91EF4A98-C3B9-4DD7-B857-56C6EB750C12}">
      <dsp:nvSpPr>
        <dsp:cNvPr id="0" name=""/>
        <dsp:cNvSpPr/>
      </dsp:nvSpPr>
      <dsp:spPr>
        <a:xfrm>
          <a:off x="1836622" y="689295"/>
          <a:ext cx="1711175" cy="4255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221" tIns="135221" rIns="135221" bIns="27044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Designed and installed Clinical Decision Support System guaranteeing consistent clinical delivery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noProof="0" dirty="0"/>
        </a:p>
      </dsp:txBody>
      <dsp:txXfrm>
        <a:off x="1836622" y="689295"/>
        <a:ext cx="1711175" cy="4255499"/>
      </dsp:txXfrm>
    </dsp:sp>
    <dsp:sp modelId="{19660907-56E8-49F8-877A-E7ABA2FE40C2}">
      <dsp:nvSpPr>
        <dsp:cNvPr id="0" name=""/>
        <dsp:cNvSpPr/>
      </dsp:nvSpPr>
      <dsp:spPr>
        <a:xfrm>
          <a:off x="3661941" y="125171"/>
          <a:ext cx="1880413" cy="56412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654" tIns="69654" rIns="69654" bIns="69654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/>
            <a:t>2020</a:t>
          </a:r>
        </a:p>
      </dsp:txBody>
      <dsp:txXfrm>
        <a:off x="3831178" y="125171"/>
        <a:ext cx="1541939" cy="564123"/>
      </dsp:txXfrm>
    </dsp:sp>
    <dsp:sp modelId="{E19823D2-533C-4C56-B669-00BA4092F69E}">
      <dsp:nvSpPr>
        <dsp:cNvPr id="0" name=""/>
        <dsp:cNvSpPr/>
      </dsp:nvSpPr>
      <dsp:spPr>
        <a:xfrm>
          <a:off x="3661941" y="689295"/>
          <a:ext cx="1711175" cy="4255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221" tIns="135221" rIns="135221" bIns="27044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Initiated telemedicine outreach programme during covid-19 connecting healthcare professionals to patients</a:t>
          </a:r>
        </a:p>
      </dsp:txBody>
      <dsp:txXfrm>
        <a:off x="3661941" y="689295"/>
        <a:ext cx="1711175" cy="4255499"/>
      </dsp:txXfrm>
    </dsp:sp>
    <dsp:sp modelId="{2F960D38-0670-4912-A8EB-D9FABB66056C}">
      <dsp:nvSpPr>
        <dsp:cNvPr id="0" name=""/>
        <dsp:cNvSpPr/>
      </dsp:nvSpPr>
      <dsp:spPr>
        <a:xfrm>
          <a:off x="5487260" y="125171"/>
          <a:ext cx="1880413" cy="56412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654" tIns="69654" rIns="69654" bIns="6965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/>
            <a:t>2021</a:t>
          </a:r>
        </a:p>
      </dsp:txBody>
      <dsp:txXfrm>
        <a:off x="5656497" y="125171"/>
        <a:ext cx="1541939" cy="564123"/>
      </dsp:txXfrm>
    </dsp:sp>
    <dsp:sp modelId="{3EBE3378-B9DE-485C-A9F7-85927272BD65}">
      <dsp:nvSpPr>
        <dsp:cNvPr id="0" name=""/>
        <dsp:cNvSpPr/>
      </dsp:nvSpPr>
      <dsp:spPr>
        <a:xfrm>
          <a:off x="5487260" y="689295"/>
          <a:ext cx="1711175" cy="4255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221" tIns="135221" rIns="135221" bIns="270442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Integrated telemedicine as a core component of business model and patient pathway</a:t>
          </a:r>
        </a:p>
      </dsp:txBody>
      <dsp:txXfrm>
        <a:off x="5487260" y="689295"/>
        <a:ext cx="1711175" cy="4255499"/>
      </dsp:txXfrm>
    </dsp:sp>
    <dsp:sp modelId="{48A673C2-D51F-4912-BE3E-93C340E896FE}">
      <dsp:nvSpPr>
        <dsp:cNvPr id="0" name=""/>
        <dsp:cNvSpPr/>
      </dsp:nvSpPr>
      <dsp:spPr>
        <a:xfrm>
          <a:off x="7312579" y="125171"/>
          <a:ext cx="1880413" cy="56412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654" tIns="69654" rIns="69654" bIns="6965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/>
            <a:t>2022</a:t>
          </a:r>
        </a:p>
      </dsp:txBody>
      <dsp:txXfrm>
        <a:off x="7481816" y="125171"/>
        <a:ext cx="1541939" cy="564123"/>
      </dsp:txXfrm>
    </dsp:sp>
    <dsp:sp modelId="{9FC75A7E-321B-496B-8B9B-088785782778}">
      <dsp:nvSpPr>
        <dsp:cNvPr id="0" name=""/>
        <dsp:cNvSpPr/>
      </dsp:nvSpPr>
      <dsp:spPr>
        <a:xfrm>
          <a:off x="7312579" y="689295"/>
          <a:ext cx="1711175" cy="4255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221" tIns="135221" rIns="135221" bIns="270442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Scaled tech infrastructure of TM, fastest growing business sector, to provide seamless connectivity in remote areas</a:t>
          </a:r>
        </a:p>
      </dsp:txBody>
      <dsp:txXfrm>
        <a:off x="7312579" y="689295"/>
        <a:ext cx="1711175" cy="4255499"/>
      </dsp:txXfrm>
    </dsp:sp>
    <dsp:sp modelId="{08EE98CA-2871-4478-8AF6-EDF0BA2A6875}">
      <dsp:nvSpPr>
        <dsp:cNvPr id="0" name=""/>
        <dsp:cNvSpPr/>
      </dsp:nvSpPr>
      <dsp:spPr>
        <a:xfrm>
          <a:off x="9137898" y="125171"/>
          <a:ext cx="1880413" cy="564123"/>
        </a:xfrm>
        <a:prstGeom prst="chevron">
          <a:avLst>
            <a:gd name="adj" fmla="val 3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88900" dist="38100" dir="504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508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654" tIns="69654" rIns="69654" bIns="69654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noProof="0" dirty="0"/>
            <a:t>2023</a:t>
          </a:r>
        </a:p>
      </dsp:txBody>
      <dsp:txXfrm>
        <a:off x="9307135" y="125171"/>
        <a:ext cx="1541939" cy="564123"/>
      </dsp:txXfrm>
    </dsp:sp>
    <dsp:sp modelId="{02C38D27-4DDC-46C2-8B22-7BD39307A996}">
      <dsp:nvSpPr>
        <dsp:cNvPr id="0" name=""/>
        <dsp:cNvSpPr/>
      </dsp:nvSpPr>
      <dsp:spPr>
        <a:xfrm>
          <a:off x="9137898" y="689295"/>
          <a:ext cx="1711175" cy="4255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5221" tIns="135221" rIns="135221" bIns="270442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en-GB" sz="1800" kern="1200" dirty="0"/>
            <a:t>Won awards from Health Tech Hub Africa AI for Health, and Gates Global Challenge. This funding will  further develop their hybrid model blending human qualities with instant, data-driven capabilities of AI</a:t>
          </a:r>
        </a:p>
      </dsp:txBody>
      <dsp:txXfrm>
        <a:off x="9137898" y="689295"/>
        <a:ext cx="1711175" cy="425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1A4F8C-E918-4AA2-B7D6-8BA3DF09F0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2EAE0-7046-43A4-A1B0-62E783DBF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E78637-9866-472C-B827-FE74ABBD3EA1}" type="datetime1">
              <a:rPr lang="en-GB" smtClean="0"/>
              <a:t>11/12/2023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A7D107-515E-4AFF-A175-895B266E35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2CA95-5884-4688-8B0C-37914EB108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490F62-96B5-44BE-A8A5-3DEBC6A2B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0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BE3B7A-5542-440A-B7CD-5AB6A17E6EFE}" type="datetime1">
              <a:rPr lang="en-GB" noProof="0" smtClean="0"/>
              <a:t>11/12/2023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7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03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en-US" noProof="0">
                <a:solidFill>
                  <a:schemeClr val="tx2"/>
                </a:solidFill>
              </a:rPr>
              <a:t>Click to edit Master title style</a:t>
            </a:r>
            <a:endParaRPr lang="en-GB" noProof="0">
              <a:solidFill>
                <a:schemeClr val="tx2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n-GB" noProof="0"/>
              <a:t>Sample Footer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en-US" noProof="0">
                <a:solidFill>
                  <a:schemeClr val="tx2"/>
                </a:solidFill>
              </a:rPr>
              <a:t>Click to edit Master title style</a:t>
            </a:r>
            <a:endParaRPr lang="en-GB" noProof="0">
              <a:solidFill>
                <a:schemeClr val="tx2"/>
              </a:solidFill>
            </a:endParaRPr>
          </a:p>
        </p:txBody>
      </p:sp>
      <p:sp>
        <p:nvSpPr>
          <p:cNvPr id="6" name="Content Placeholder 2" descr="Tag=AccentColor&#10;Flavor=Light&#10;Target=Bullet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SmartArt Placeholder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16" name="SmartArt Placeholder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17" name="SmartArt Placeholder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18" name="SmartArt Placeholder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n-US" noProof="0"/>
              <a:t>Click icon to add SmartArt graphic</a:t>
            </a:r>
            <a:endParaRPr lang="en-GB" noProof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 anchor="b">
            <a:normAutofit/>
          </a:bodyPr>
          <a:lstStyle/>
          <a:p>
            <a:pPr rtl="0"/>
            <a:r>
              <a:rPr lang="en-GB"/>
              <a:t>The power of telemedicine – penda leap forward!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1554481"/>
            <a:ext cx="6425397" cy="4306570"/>
          </a:xfrm>
        </p:spPr>
        <p:txBody>
          <a:bodyPr rtlCol="0" anchor="ctr">
            <a:normAutofit/>
          </a:bodyPr>
          <a:lstStyle/>
          <a:p>
            <a:r>
              <a:rPr lang="en-GB" sz="2400" dirty="0"/>
              <a:t>Penda has been providing access to high quality affordable primary healthcare through their medical centres for over a decade.   </a:t>
            </a:r>
          </a:p>
          <a:p>
            <a:r>
              <a:rPr lang="en-GB" sz="2400" dirty="0"/>
              <a:t>Harnessing the capabilities of Chat GBT-4 to </a:t>
            </a:r>
            <a:r>
              <a:rPr lang="en-GB" sz="2400" dirty="0" err="1"/>
              <a:t>Pigia</a:t>
            </a:r>
            <a:r>
              <a:rPr lang="en-GB" sz="2400" dirty="0"/>
              <a:t> Penda, their telemedicine outreach service, Penda are integrating the benefits of AI to enable them to</a:t>
            </a:r>
            <a:r>
              <a:rPr lang="en-GB" sz="2400" dirty="0">
                <a:effectLst/>
              </a:rPr>
              <a:t> reach hundreds of thousands of low-income households across Kenya.</a:t>
            </a:r>
            <a:endParaRPr lang="en-GB" sz="2400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9802A92-86AC-5DEC-2F52-9B5E4AF0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Sample Footer Text</a:t>
            </a:r>
          </a:p>
        </p:txBody>
      </p:sp>
      <p:sp>
        <p:nvSpPr>
          <p:cNvPr id="17" name="Date Placeholder 5">
            <a:extLst>
              <a:ext uri="{FF2B5EF4-FFF2-40B4-BE49-F238E27FC236}">
                <a16:creationId xmlns:a16="http://schemas.microsoft.com/office/drawing/2014/main" id="{A5E666C6-B150-A956-75B7-8DFA95AB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noProof="0"/>
              <a:t>20XX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DAFC1CA6-4E12-9CE8-3497-E564A5C26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GB" noProof="0" smtClean="0"/>
              <a:pPr rtl="0">
                <a:spcAft>
                  <a:spcPts val="600"/>
                </a:spcAft>
              </a:pPr>
              <a:t>1</a:t>
            </a:fld>
            <a:endParaRPr lang="en-GB" noProof="0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5658F463-A2D5-FC36-754B-15045D8A6B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6580" y="1817371"/>
            <a:ext cx="3786988" cy="4043680"/>
          </a:xfrm>
        </p:spPr>
      </p:pic>
      <p:pic>
        <p:nvPicPr>
          <p:cNvPr id="2" name="Picture 1" descr="A person wearing a white coat and a headset&#10;&#10;Description automatically generated">
            <a:extLst>
              <a:ext uri="{FF2B5EF4-FFF2-40B4-BE49-F238E27FC236}">
                <a16:creationId xmlns:a16="http://schemas.microsoft.com/office/drawing/2014/main" id="{342E010E-D237-EB8A-AF02-880652340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580" y="1817371"/>
            <a:ext cx="4006463" cy="404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A48A9-1BCA-AB3B-BD03-4B5144EF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 for penda patients</a:t>
            </a:r>
          </a:p>
        </p:txBody>
      </p:sp>
      <p:graphicFrame>
        <p:nvGraphicFramePr>
          <p:cNvPr id="17" name="Content Placeholder 16">
            <a:extLst>
              <a:ext uri="{FF2B5EF4-FFF2-40B4-BE49-F238E27FC236}">
                <a16:creationId xmlns:a16="http://schemas.microsoft.com/office/drawing/2014/main" id="{FE56F9F3-176C-A2FB-BD41-C4FDF192B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515785"/>
              </p:ext>
            </p:extLst>
          </p:nvPr>
        </p:nvGraphicFramePr>
        <p:xfrm>
          <a:off x="609598" y="1296516"/>
          <a:ext cx="6454142" cy="5127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6A8B7-BC55-BD8F-469F-9D7410317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40D84E-EF1F-529B-D2FA-EB7405662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54D4AA-B7FD-965E-ECDE-CA4E24F8F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2</a:t>
            </a:fld>
            <a:endParaRPr lang="en-GB" noProof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BE85B463-4103-DB91-A3C8-87F33896F5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t="263" b="263"/>
          <a:stretch/>
        </p:blipFill>
        <p:spPr>
          <a:xfrm>
            <a:off x="6535800" y="1296516"/>
            <a:ext cx="4985099" cy="4537408"/>
          </a:xfrm>
        </p:spPr>
      </p:pic>
    </p:spTree>
    <p:extLst>
      <p:ext uri="{BB962C8B-B14F-4D97-AF65-F5344CB8AC3E}">
        <p14:creationId xmlns:p14="http://schemas.microsoft.com/office/powerpoint/2010/main" val="351539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BB969-D9F4-644C-79F3-93428D230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Impact for penda medical centres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4A9703F-E02B-B93F-65D0-1880032703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4380141"/>
              </p:ext>
            </p:extLst>
          </p:nvPr>
        </p:nvGraphicFramePr>
        <p:xfrm>
          <a:off x="609600" y="2341563"/>
          <a:ext cx="356870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9C418-D61E-70AD-2FD3-596B4F657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GB" noProof="0"/>
              <a:t>Sample Footer Text</a:t>
            </a:r>
          </a:p>
        </p:txBody>
      </p:sp>
      <p:pic>
        <p:nvPicPr>
          <p:cNvPr id="11" name="Picture Placeholder 10" descr="A group of people in a street market&#10;&#10;Description automatically generated">
            <a:extLst>
              <a:ext uri="{FF2B5EF4-FFF2-40B4-BE49-F238E27FC236}">
                <a16:creationId xmlns:a16="http://schemas.microsoft.com/office/drawing/2014/main" id="{B56D2ADB-A79B-C9D8-194C-90EB23FDCB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t="15866" b="15866"/>
          <a:stretch>
            <a:fillRect/>
          </a:stretch>
        </p:blipFill>
        <p:spPr>
          <a:xfrm>
            <a:off x="609600" y="2217683"/>
            <a:ext cx="3568700" cy="4206232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5B4F04-BD5D-63AB-472D-BBCC160D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818AAB-E0D5-A605-DAEE-41A059E08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3</a:t>
            </a:fld>
            <a:endParaRPr lang="en-GB" noProof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2FBB023-7743-6CE5-1766-182C6C2788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7922336"/>
              </p:ext>
            </p:extLst>
          </p:nvPr>
        </p:nvGraphicFramePr>
        <p:xfrm>
          <a:off x="4403557" y="702156"/>
          <a:ext cx="7207253" cy="5721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25382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1E637-6C9C-485F-AF41-E8410EC71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 anchor="b">
            <a:normAutofit/>
          </a:bodyPr>
          <a:lstStyle/>
          <a:p>
            <a:pPr rtl="0"/>
            <a:r>
              <a:rPr lang="en-GB" dirty="0"/>
              <a:t>What </a:t>
            </a:r>
            <a:r>
              <a:rPr lang="en-GB" cap="none" dirty="0">
                <a:latin typeface="+mn-lt"/>
              </a:rPr>
              <a:t>EfD</a:t>
            </a:r>
            <a:r>
              <a:rPr lang="en-GB" cap="none" dirty="0"/>
              <a:t> </a:t>
            </a:r>
            <a:r>
              <a:rPr lang="en-GB" dirty="0"/>
              <a:t>funding has enabled penda to do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9BEA28-F6E8-4DD1-9A64-07CA2228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23914"/>
            <a:ext cx="691721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50561-F083-4333-8EC6-B48CC656AE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r>
              <a:rPr lang="en-GB" dirty="0"/>
              <a:t>20XX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C4556-246D-4E49-AEDB-521D1C50F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05251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3A98EE3D-8CD1-4C3F-BD1C-C98C9596463C}" type="slidenum">
              <a:rPr lang="en-GB" smtClean="0"/>
              <a:pPr rtl="0">
                <a:spcAft>
                  <a:spcPts val="600"/>
                </a:spcAft>
              </a:pPr>
              <a:t>4</a:t>
            </a:fld>
            <a:endParaRPr lang="en-GB"/>
          </a:p>
        </p:txBody>
      </p:sp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36CD7C1F-EB09-4D4A-B747-6E1FD459E5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739561"/>
              </p:ext>
            </p:extLst>
          </p:nvPr>
        </p:nvGraphicFramePr>
        <p:xfrm>
          <a:off x="581192" y="1719072"/>
          <a:ext cx="11029615" cy="5069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398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CBC8DF3-E9E6-50F6-2785-07209A5D9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3607436"/>
            <a:ext cx="11297411" cy="3181603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3B3838"/>
                </a:solidFill>
                <a:effectLst/>
                <a:ea typeface="Times New Roman" panose="02020603050405020304" pitchFamily="18" charset="0"/>
              </a:rPr>
              <a:t>Enterprise for Development's funding has played a</a:t>
            </a:r>
            <a:r>
              <a:rPr lang="en-GB" sz="2000" dirty="0">
                <a:solidFill>
                  <a:srgbClr val="3B3838"/>
                </a:solidFill>
                <a:ea typeface="Times New Roman" panose="02020603050405020304" pitchFamily="18" charset="0"/>
              </a:rPr>
              <a:t>n</a:t>
            </a:r>
            <a:r>
              <a:rPr lang="en-GB" sz="2000" dirty="0">
                <a:solidFill>
                  <a:srgbClr val="3B3838"/>
                </a:solidFill>
                <a:effectLst/>
                <a:ea typeface="Times New Roman" panose="02020603050405020304" pitchFamily="18" charset="0"/>
              </a:rPr>
              <a:t> influential role at watershed moments in Penda’s mission to bring high quality, low-cost primary healthcare to Kenya</a:t>
            </a:r>
            <a:r>
              <a:rPr lang="en-GB" sz="2000" dirty="0">
                <a:solidFill>
                  <a:srgbClr val="3B3838"/>
                </a:solidFill>
                <a:ea typeface="Times New Roman" panose="02020603050405020304" pitchFamily="18" charset="0"/>
              </a:rPr>
              <a:t>.</a:t>
            </a:r>
          </a:p>
          <a:p>
            <a:pPr fontAlgn="base"/>
            <a:r>
              <a:rPr lang="en-GB" sz="2000" b="0" i="0" dirty="0">
                <a:solidFill>
                  <a:srgbClr val="242424"/>
                </a:solidFill>
                <a:effectLst/>
              </a:rPr>
              <a:t>EfD provided the funding that enabled Penda to develop and implement its patient-centred Electronic Medical Record system.</a:t>
            </a:r>
          </a:p>
          <a:p>
            <a:pPr fontAlgn="base"/>
            <a:r>
              <a:rPr lang="en-GB" sz="2000" b="0" i="0" dirty="0">
                <a:solidFill>
                  <a:srgbClr val="242424"/>
                </a:solidFill>
                <a:effectLst/>
              </a:rPr>
              <a:t>EfD later provided seed funding to develop Penda's telemedicine initiative, and this persuaded major funders to further develop and scale-up its telemedicine outreach.</a:t>
            </a:r>
          </a:p>
          <a:p>
            <a:r>
              <a:rPr lang="en-GB" sz="2000" b="0" i="0" dirty="0">
                <a:solidFill>
                  <a:srgbClr val="242424"/>
                </a:solidFill>
                <a:effectLst/>
              </a:rPr>
              <a:t>EfD support at pivotal moments has given Penda</a:t>
            </a:r>
            <a:r>
              <a:rPr lang="en-GB" sz="2000" dirty="0">
                <a:solidFill>
                  <a:srgbClr val="3B3838"/>
                </a:solidFill>
                <a:ea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3B3838"/>
                </a:solidFill>
                <a:effectLst/>
                <a:ea typeface="Times New Roman" panose="02020603050405020304" pitchFamily="18" charset="0"/>
              </a:rPr>
              <a:t>the platform to reach a global audience, bringing a healthier future for all Kenyans.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01C6DD-4986-FE67-8388-4F2396845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GB" noProof="0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024549E-2E58-416C-18E6-47F031E03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GB" noProof="0" dirty="0"/>
              <a:t>December 2023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74B4B17-453C-C4C8-EB0E-F8C35B15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A98EE3D-8CD1-4C3F-BD1C-C98C9596463C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40" name="Picture Placeholder 10">
            <a:extLst>
              <a:ext uri="{FF2B5EF4-FFF2-40B4-BE49-F238E27FC236}">
                <a16:creationId xmlns:a16="http://schemas.microsoft.com/office/drawing/2014/main" id="{E2E30936-A668-99DE-EF53-C369085DC4B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/>
          <a:srcRect l="4397" r="4397"/>
          <a:stretch/>
        </p:blipFill>
        <p:spPr>
          <a:xfrm>
            <a:off x="9163050" y="768350"/>
            <a:ext cx="2578100" cy="2816225"/>
          </a:xfrm>
        </p:spPr>
      </p:pic>
      <p:pic>
        <p:nvPicPr>
          <p:cNvPr id="43" name="Picture Placeholder 15">
            <a:extLst>
              <a:ext uri="{FF2B5EF4-FFF2-40B4-BE49-F238E27FC236}">
                <a16:creationId xmlns:a16="http://schemas.microsoft.com/office/drawing/2014/main" id="{4AA6DF4A-1EB2-4282-D3F7-B8D0D62BDC0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2470" r="12470"/>
          <a:stretch/>
        </p:blipFill>
        <p:spPr>
          <a:xfrm>
            <a:off x="6257925" y="768350"/>
            <a:ext cx="2578100" cy="2816225"/>
          </a:xfrm>
        </p:spPr>
      </p:pic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3EA6DE9D-C196-2EB1-7639-33704AD237B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337" b="337"/>
          <a:stretch/>
        </p:blipFill>
        <p:spPr/>
      </p:pic>
      <p:pic>
        <p:nvPicPr>
          <p:cNvPr id="46" name="Picture Placeholder 13">
            <a:extLst>
              <a:ext uri="{FF2B5EF4-FFF2-40B4-BE49-F238E27FC236}">
                <a16:creationId xmlns:a16="http://schemas.microsoft.com/office/drawing/2014/main" id="{24E52C99-2F50-8AFC-7025-F699132CCC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5579" r="5579"/>
          <a:stretch/>
        </p:blipFill>
        <p:spPr>
          <a:xfrm>
            <a:off x="3352800" y="768350"/>
            <a:ext cx="2578100" cy="2816225"/>
          </a:xfrm>
        </p:spPr>
      </p:pic>
    </p:spTree>
    <p:extLst>
      <p:ext uri="{BB962C8B-B14F-4D97-AF65-F5344CB8AC3E}">
        <p14:creationId xmlns:p14="http://schemas.microsoft.com/office/powerpoint/2010/main" val="122374278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63_TF45205285_Win32" id="{512915A2-2AB9-4EE3-80AA-D8F6366BE079}" vid="{B6D99418-21CE-40BE-AD04-F937B08DC4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333985-6DEC-4BB6-B360-FFFEFA02249A}">
  <ds:schemaRefs>
    <ds:schemaRef ds:uri="http://purl.org/dc/terms/"/>
    <ds:schemaRef ds:uri="http://www.w3.org/XML/1998/namespace"/>
    <ds:schemaRef ds:uri="http://schemas.microsoft.com/office/2006/metadata/properties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purl.org/dc/dcmitype/"/>
    <ds:schemaRef ds:uri="http://purl.org/dc/elements/1.1/"/>
    <ds:schemaRef ds:uri="http://schemas.openxmlformats.org/package/2006/metadata/core-properties"/>
    <ds:schemaRef ds:uri="16c05727-aa75-4e4a-9b5f-8a80a1165891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{AC707D6F-43D0-47A8-BD6E-E84028E5EABD}tf45205285_win32</Template>
  <TotalTime>0</TotalTime>
  <Words>381</Words>
  <Application>Microsoft Office PowerPoint</Application>
  <PresentationFormat>Widescreen</PresentationFormat>
  <Paragraphs>49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Calibri</vt:lpstr>
      <vt:lpstr>Gill Sans MT</vt:lpstr>
      <vt:lpstr>Symbol</vt:lpstr>
      <vt:lpstr>Wingdings 2</vt:lpstr>
      <vt:lpstr>DividendVTI</vt:lpstr>
      <vt:lpstr>The power of telemedicine – penda leap forward!</vt:lpstr>
      <vt:lpstr>Impact for penda patients</vt:lpstr>
      <vt:lpstr>Impact for penda medical centres</vt:lpstr>
      <vt:lpstr>What EfD funding has enabled penda to do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Katy Munday</dc:creator>
  <cp:lastModifiedBy>Katy Munday</cp:lastModifiedBy>
  <cp:revision>63</cp:revision>
  <dcterms:created xsi:type="dcterms:W3CDTF">2023-11-27T15:04:45Z</dcterms:created>
  <dcterms:modified xsi:type="dcterms:W3CDTF">2023-12-11T09:45:30Z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